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358" r:id="rId6"/>
    <p:sldId id="357" r:id="rId7"/>
    <p:sldId id="361" r:id="rId8"/>
    <p:sldId id="360" r:id="rId9"/>
    <p:sldId id="362" r:id="rId10"/>
    <p:sldId id="337" r:id="rId11"/>
    <p:sldId id="363" r:id="rId12"/>
    <p:sldId id="339" r:id="rId13"/>
    <p:sldId id="388" r:id="rId14"/>
    <p:sldId id="359" r:id="rId15"/>
    <p:sldId id="365" r:id="rId16"/>
    <p:sldId id="366" r:id="rId17"/>
    <p:sldId id="368" r:id="rId18"/>
    <p:sldId id="373" r:id="rId19"/>
    <p:sldId id="374" r:id="rId20"/>
    <p:sldId id="369" r:id="rId21"/>
    <p:sldId id="370" r:id="rId22"/>
    <p:sldId id="343" r:id="rId23"/>
    <p:sldId id="347" r:id="rId24"/>
    <p:sldId id="348" r:id="rId25"/>
    <p:sldId id="349" r:id="rId26"/>
    <p:sldId id="350" r:id="rId27"/>
    <p:sldId id="351" r:id="rId28"/>
    <p:sldId id="377" r:id="rId29"/>
    <p:sldId id="378" r:id="rId30"/>
    <p:sldId id="379" r:id="rId31"/>
    <p:sldId id="380" r:id="rId32"/>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Arial" panose="020B0604020202020204" pitchFamily="34" charset="0"/>
        <a:ea typeface="宋体" panose="02010600030101010101" pitchFamily="2" charset="-122"/>
      </a:defRPr>
    </a:lvl9pPr>
  </p:defaultTextStyle>
  <p:extLst>
    <p:ext uri="{505F2C04-C923-438B-8C0F-E0CD2BADF298}">
      <wppc:fontMiss xmlns:wppc="http://www.wps.cn/officeDocument/PresentationCustomData" type="true"/>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6600"/>
    <a:srgbClr val="D27B3C"/>
    <a:srgbClr val="0C83A6"/>
    <a:srgbClr val="01B2AB"/>
    <a:srgbClr val="FFBD7E"/>
    <a:srgbClr val="FFCC66"/>
    <a:srgbClr val="FFFF00"/>
    <a:srgbClr val="FF5E49"/>
    <a:srgbClr val="F4F4F4"/>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napToObjects="1" showGuides="1">
      <p:cViewPr varScale="1">
        <p:scale>
          <a:sx n="65" d="100"/>
          <a:sy n="65" d="100"/>
        </p:scale>
        <p:origin x="-1536" y="-114"/>
      </p:cViewPr>
      <p:guideLst>
        <p:guide orient="horz" pos="2139"/>
        <p:guide pos="287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2050" name="幻灯片图像占位符 2049"/>
          <p:cNvSpPr>
            <a:spLocks noGrp="1" noRot="1" noChangeAspect="1"/>
          </p:cNvSpPr>
          <p:nvPr>
            <p:ph type="sldImg" idx="2"/>
          </p:nvPr>
        </p:nvSpPr>
        <p:spPr>
          <a:xfrm>
            <a:off x="1158875" y="881063"/>
            <a:ext cx="5040313" cy="3852862"/>
          </a:xfrm>
          <a:prstGeom prst="rect">
            <a:avLst/>
          </a:prstGeom>
          <a:noFill/>
          <a:ln w="9525">
            <a:noFill/>
          </a:ln>
        </p:spPr>
        <p:txBody>
          <a:bodyPr/>
          <a:lstStyle/>
          <a:p>
            <a:endParaRPr lang="zh-CN" altLang="en-US"/>
          </a:p>
        </p:txBody>
      </p:sp>
      <p:sp>
        <p:nvSpPr>
          <p:cNvPr id="2051" name="文本占位符 2050"/>
          <p:cNvSpPr>
            <a:spLocks noGrp="1"/>
          </p:cNvSpPr>
          <p:nvPr>
            <p:ph type="body" sz="quarter" idx="3"/>
          </p:nvPr>
        </p:nvSpPr>
        <p:spPr>
          <a:xfrm>
            <a:off x="593725" y="5132388"/>
            <a:ext cx="6372225" cy="4621212"/>
          </a:xfrm>
          <a:prstGeom prst="rect">
            <a:avLst/>
          </a:prstGeom>
          <a:noFill/>
          <a:ln w="9525">
            <a:noFill/>
          </a:ln>
        </p:spPr>
        <p:txBody>
          <a:bodyPr/>
          <a:lstStyle/>
          <a:p>
            <a:pPr lvl="0"/>
            <a:r>
              <a:rPr lang="zh-CN" altLang="en-US"/>
              <a:t>单击此处编辑母版文本样式
第二级
第三级
第四级
第五级</a:t>
            </a:r>
            <a:endParaRPr lang="zh-CN" altLang="en-US"/>
          </a:p>
        </p:txBody>
      </p:sp>
      <p:sp>
        <p:nvSpPr>
          <p:cNvPr id="2052" name="页眉占位符 2051"/>
          <p:cNvSpPr>
            <a:spLocks noGrp="1"/>
          </p:cNvSpPr>
          <p:nvPr>
            <p:ph type="hdr" sz="quarter"/>
          </p:nvPr>
        </p:nvSpPr>
        <p:spPr>
          <a:xfrm>
            <a:off x="0" y="0"/>
            <a:ext cx="3278188" cy="534988"/>
          </a:xfrm>
          <a:prstGeom prst="rect">
            <a:avLst/>
          </a:prstGeom>
          <a:noFill/>
          <a:ln w="9525">
            <a:noFill/>
          </a:ln>
        </p:spPr>
        <p:txBody>
          <a:bodyPr/>
          <a:lstStyle/>
          <a:p>
            <a:pPr lvl="0" eaLnBrk="1" latinLnBrk="0" hangingPunct="1"/>
            <a:endParaRPr lang="zh-CN" altLang="en-US" sz="1200" dirty="0"/>
          </a:p>
        </p:txBody>
      </p:sp>
      <p:sp>
        <p:nvSpPr>
          <p:cNvPr id="2053" name="日期占位符 2052"/>
          <p:cNvSpPr>
            <a:spLocks noGrp="1"/>
          </p:cNvSpPr>
          <p:nvPr>
            <p:ph type="dt" idx="1"/>
          </p:nvPr>
        </p:nvSpPr>
        <p:spPr>
          <a:xfrm>
            <a:off x="4281488" y="0"/>
            <a:ext cx="3278187" cy="534988"/>
          </a:xfrm>
          <a:prstGeom prst="rect">
            <a:avLst/>
          </a:prstGeom>
          <a:noFill/>
          <a:ln w="9525">
            <a:noFill/>
          </a:ln>
        </p:spPr>
        <p:txBody>
          <a:bodyPr/>
          <a:lstStyle/>
          <a:p>
            <a:pPr lvl="0" algn="r" eaLnBrk="1" latinLnBrk="0" hangingPunct="1"/>
            <a:endParaRPr lang="zh-CN" altLang="en-US" sz="1200" dirty="0"/>
          </a:p>
        </p:txBody>
      </p:sp>
      <p:sp>
        <p:nvSpPr>
          <p:cNvPr id="2054" name="页脚占位符 2053"/>
          <p:cNvSpPr>
            <a:spLocks noGrp="1"/>
          </p:cNvSpPr>
          <p:nvPr>
            <p:ph type="ftr" sz="quarter" idx="4"/>
          </p:nvPr>
        </p:nvSpPr>
        <p:spPr>
          <a:xfrm>
            <a:off x="0" y="10156825"/>
            <a:ext cx="3278188" cy="534988"/>
          </a:xfrm>
          <a:prstGeom prst="rect">
            <a:avLst/>
          </a:prstGeom>
          <a:noFill/>
          <a:ln w="9525">
            <a:noFill/>
          </a:ln>
        </p:spPr>
        <p:txBody>
          <a:bodyPr/>
          <a:lstStyle/>
          <a:p>
            <a:pPr lvl="0" eaLnBrk="1" latinLnBrk="0" hangingPunct="1"/>
            <a:endParaRPr lang="zh-CN" altLang="en-US" sz="1200" dirty="0"/>
          </a:p>
        </p:txBody>
      </p:sp>
      <p:sp>
        <p:nvSpPr>
          <p:cNvPr id="2055" name="灯片编号占位符 2054"/>
          <p:cNvSpPr>
            <a:spLocks noGrp="1"/>
          </p:cNvSpPr>
          <p:nvPr>
            <p:ph type="sldNum" sz="quarter" idx="5"/>
          </p:nvPr>
        </p:nvSpPr>
        <p:spPr>
          <a:xfrm>
            <a:off x="4281488" y="10156825"/>
            <a:ext cx="3278187" cy="534988"/>
          </a:xfrm>
          <a:prstGeom prst="rect">
            <a:avLst/>
          </a:prstGeom>
          <a:noFill/>
          <a:ln w="9525">
            <a:noFill/>
          </a:ln>
        </p:spPr>
        <p:txBody>
          <a:bodyPr/>
          <a:lstStyle/>
          <a:p>
            <a:pPr lvl="0" algn="r" eaLnBrk="1" latinLnBrk="0"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hdr="0" ftr="0" dt="0"/>
  <p:notesStyle>
    <a:lvl1pPr marL="0" lvl="0"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098" name="幻灯片图像占位符 4097"/>
          <p:cNvSpPr>
            <a:spLocks noGrp="1" noRot="1" noChangeAspect="1"/>
          </p:cNvSpPr>
          <p:nvPr>
            <p:ph type="sldImg"/>
          </p:nvPr>
        </p:nvSpPr>
        <p:spPr>
          <a:xfrm>
            <a:off x="1111250" y="881063"/>
            <a:ext cx="5135563" cy="3852862"/>
          </a:xfrm>
          <a:ln w="1"/>
        </p:spPr>
        <p:txBody>
          <a:bodyPr/>
          <a:lstStyle/>
          <a:p>
            <a:endParaRPr lang="zh-CN" altLang="en-US"/>
          </a:p>
        </p:txBody>
      </p:sp>
      <p:sp>
        <p:nvSpPr>
          <p:cNvPr id="4099" name="文本占位符 4098"/>
          <p:cNvSpPr>
            <a:spLocks noGrp="1"/>
          </p:cNvSpPr>
          <p:nvPr>
            <p:ph type="body" idx="1"/>
          </p:nvPr>
        </p:nvSpPr>
        <p:spPr>
          <a:ln w="1"/>
        </p:spPr>
        <p:txBody>
          <a:bodyPr/>
          <a:lstStyle/>
          <a:p>
            <a:pPr lvl="0"/>
            <a:r>
              <a:rPr lang="zh-CN" altLang="en-US" dirty="0"/>
              <a:t>请用相应内容替换文本框中的“X”，例如：“人教版小学语文二年级上册教学课件”，“第三单元”，“第7课”。</a:t>
            </a:r>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tags" Target="../tags/tag1.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image" Target="../media/image4.png"/><Relationship Id="rId2" Type="http://schemas.openxmlformats.org/officeDocument/2006/relationships/tags" Target="../tags/tag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image" Target="../media/image5.jpeg"/><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image" Target="../media/image4.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image" Target="../media/image4.png"/><Relationship Id="rId2" Type="http://schemas.openxmlformats.org/officeDocument/2006/relationships/tags" Target="../tags/tag28.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image" Target="../media/image4.png"/><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image" Target="../media/image4.png"/><Relationship Id="rId5" Type="http://schemas.openxmlformats.org/officeDocument/2006/relationships/tags" Target="../tags/tag54.xml"/><Relationship Id="rId4" Type="http://schemas.openxmlformats.org/officeDocument/2006/relationships/image" Target="../media/image6.png"/><Relationship Id="rId3" Type="http://schemas.openxmlformats.org/officeDocument/2006/relationships/tags" Target="../tags/tag53.xml"/><Relationship Id="rId2" Type="http://schemas.openxmlformats.org/officeDocument/2006/relationships/tags" Target="../tags/tag52.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image" Target="../media/image4.png"/><Relationship Id="rId5" Type="http://schemas.openxmlformats.org/officeDocument/2006/relationships/tags" Target="../tags/tag62.xml"/><Relationship Id="rId4" Type="http://schemas.openxmlformats.org/officeDocument/2006/relationships/image" Target="../media/image6.png"/><Relationship Id="rId3" Type="http://schemas.openxmlformats.org/officeDocument/2006/relationships/tags" Target="../tags/tag61.xml"/><Relationship Id="rId2" Type="http://schemas.openxmlformats.org/officeDocument/2006/relationships/tags" Target="../tags/tag60.xml"/><Relationship Id="rId10" Type="http://schemas.openxmlformats.org/officeDocument/2006/relationships/tags" Target="../tags/tag6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6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image" Target="../media/image4.png"/><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4.png"/><Relationship Id="rId5" Type="http://schemas.openxmlformats.org/officeDocument/2006/relationships/tags" Target="../tags/tag80.xml"/><Relationship Id="rId4" Type="http://schemas.openxmlformats.org/officeDocument/2006/relationships/image" Target="../media/image6.png"/><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image" Target="../media/image4.png"/><Relationship Id="rId2" Type="http://schemas.openxmlformats.org/officeDocument/2006/relationships/tags" Target="../tags/tag86.xml"/><Relationship Id="rId10" Type="http://schemas.openxmlformats.org/officeDocument/2006/relationships/tags" Target="../tags/tag93.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image" Target="../media/image4.png"/><Relationship Id="rId2" Type="http://schemas.openxmlformats.org/officeDocument/2006/relationships/tags" Target="../tags/tag94.xml"/><Relationship Id="rId10" Type="http://schemas.openxmlformats.org/officeDocument/2006/relationships/tags" Target="../tags/tag101.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image" Target="../media/image4.png"/><Relationship Id="rId3" Type="http://schemas.openxmlformats.org/officeDocument/2006/relationships/tags" Target="../tags/tag103.xml"/><Relationship Id="rId2" Type="http://schemas.openxmlformats.org/officeDocument/2006/relationships/tags" Target="../tags/tag102.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image" Target="../media/image4.png"/><Relationship Id="rId3" Type="http://schemas.openxmlformats.org/officeDocument/2006/relationships/tags" Target="../tags/tag111.xml"/><Relationship Id="rId2" Type="http://schemas.openxmlformats.org/officeDocument/2006/relationships/tags" Target="../tags/tag110.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tags" Target="../tags/tag122.xml"/><Relationship Id="rId13" Type="http://schemas.microsoft.com/office/2007/relationships/hdphoto" Target="../media/image8.wdp"/><Relationship Id="rId12" Type="http://schemas.openxmlformats.org/officeDocument/2006/relationships/image" Target="../media/image7.png"/><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E8E7E3"/>
        </a:solidFill>
        <a:effectLst/>
      </p:bgPr>
    </p:bg>
    <p:spTree>
      <p:nvGrpSpPr>
        <p:cNvPr id="1" name=""/>
        <p:cNvGrpSpPr/>
        <p:nvPr/>
      </p:nvGrpSpPr>
      <p:grpSpPr>
        <a:xfrm>
          <a:off x="0" y="0"/>
          <a:ext cx="0" cy="0"/>
          <a:chOff x="0" y="0"/>
          <a:chExt cx="0" cy="0"/>
        </a:xfrm>
      </p:grpSpPr>
      <p:pic>
        <p:nvPicPr>
          <p:cNvPr id="8" name="图片 7" descr="C:\Users\kingsoft\Desktop\图片1.png图片1"/>
          <p:cNvPicPr>
            <a:picLocks noChangeAspect="1"/>
          </p:cNvPicPr>
          <p:nvPr>
            <p:custDataLst>
              <p:tags r:id="rId2"/>
            </p:custDataLst>
          </p:nvPr>
        </p:nvPicPr>
        <p:blipFill>
          <a:blip r:embed="rId3">
            <a:extLst>
              <a:ext uri="{BEBA8EAE-BF5A-486C-A8C5-ECC9F3942E4B}">
                <a14:imgProps xmlns:a14="http://schemas.microsoft.com/office/drawing/2010/main">
                  <a14:imgLayer r:embed="rId4">
                    <a14:imgEffect>
                      <a14:backgroundRemoval t="9949" b="100000" l="9911" r="100000"/>
                    </a14:imgEffect>
                  </a14:imgLayer>
                </a14:imgProps>
              </a:ext>
            </a:extLst>
          </a:blip>
          <a:srcRect/>
          <a:stretch>
            <a:fillRect/>
          </a:stretch>
        </p:blipFill>
        <p:spPr>
          <a:xfrm>
            <a:off x="5565389" y="3343637"/>
            <a:ext cx="3596640" cy="3556635"/>
          </a:xfrm>
          <a:prstGeom prst="rect">
            <a:avLst/>
          </a:prstGeom>
        </p:spPr>
      </p:pic>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8"/>
            </p:custDataLst>
          </p:nvPr>
        </p:nvSpPr>
        <p:spPr>
          <a:xfrm>
            <a:off x="1426369" y="1852295"/>
            <a:ext cx="5321141" cy="1106805"/>
          </a:xfrm>
        </p:spPr>
        <p:txBody>
          <a:bodyPr lIns="36000" tIns="46800" rIns="90000" bIns="0" anchor="b" anchorCtr="0">
            <a:normAutofit/>
          </a:bodyPr>
          <a:lstStyle>
            <a:lvl1pPr algn="l">
              <a:defRPr sz="4500" b="0" spc="600" baseline="0">
                <a:solidFill>
                  <a:schemeClr val="accent1">
                    <a:lumMod val="50000"/>
                  </a:schemeClr>
                </a:solidFill>
                <a:effectLst>
                  <a:outerShdw blurRad="38100" dist="38100" dir="2700000" algn="tl">
                    <a:srgbClr val="000000">
                      <a:alpha val="43137"/>
                    </a:srgbClr>
                  </a:outerShdw>
                </a:effectLst>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9"/>
            </p:custDataLst>
          </p:nvPr>
        </p:nvSpPr>
        <p:spPr>
          <a:xfrm>
            <a:off x="1426369" y="3057526"/>
            <a:ext cx="5321141" cy="643618"/>
          </a:xfrm>
        </p:spPr>
        <p:txBody>
          <a:bodyPr lIns="90000" tIns="0" rIns="90000" bIns="46800">
            <a:normAutofit/>
          </a:bodyPr>
          <a:lstStyle>
            <a:lvl1pPr marL="0" indent="0" algn="l" eaLnBrk="1" fontAlgn="auto" latinLnBrk="0" hangingPunct="1">
              <a:lnSpc>
                <a:spcPct val="100000"/>
              </a:lnSpc>
              <a:buNone/>
              <a:defRPr sz="1800" u="none" strike="noStrike" kern="1200" cap="none" spc="200" normalizeH="0" baseline="0">
                <a:solidFill>
                  <a:schemeClr val="tx1">
                    <a:lumMod val="85000"/>
                    <a:lumOff val="1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5" name="文本占位符 4"/>
          <p:cNvSpPr>
            <a:spLocks noGrp="1"/>
          </p:cNvSpPr>
          <p:nvPr>
            <p:ph type="body" sz="quarter" idx="13" hasCustomPrompt="1"/>
            <p:custDataLst>
              <p:tags r:id="rId10"/>
            </p:custDataLst>
          </p:nvPr>
        </p:nvSpPr>
        <p:spPr>
          <a:xfrm>
            <a:off x="1426369" y="3764930"/>
            <a:ext cx="1258438" cy="504000"/>
          </a:xfrm>
        </p:spPr>
        <p:txBody>
          <a:bodyPr lIns="90000" tIns="46800" rIns="90000" bIns="46800">
            <a:normAutofit/>
          </a:bodyPr>
          <a:lstStyle>
            <a:lvl1pPr marL="0" indent="0">
              <a:buNone/>
              <a:defRPr sz="1500"/>
            </a:lvl1pPr>
          </a:lstStyle>
          <a:p>
            <a:pPr lvl="0"/>
            <a:r>
              <a:rPr lang="zh-CN" altLang="en-US" dirty="0"/>
              <a:t>编辑文本</a:t>
            </a:r>
            <a:endParaRPr lang="zh-CN" altLang="en-US" dirty="0"/>
          </a:p>
        </p:txBody>
      </p:sp>
      <p:sp>
        <p:nvSpPr>
          <p:cNvPr id="7" name="文本占位符 6"/>
          <p:cNvSpPr>
            <a:spLocks noGrp="1"/>
          </p:cNvSpPr>
          <p:nvPr>
            <p:ph type="body" sz="quarter" idx="14" hasCustomPrompt="1"/>
            <p:custDataLst>
              <p:tags r:id="rId11"/>
            </p:custDataLst>
          </p:nvPr>
        </p:nvSpPr>
        <p:spPr>
          <a:xfrm>
            <a:off x="2756463" y="3764930"/>
            <a:ext cx="1258200" cy="504000"/>
          </a:xfrm>
        </p:spPr>
        <p:txBody>
          <a:bodyPr lIns="90000" tIns="46800" rIns="90000" bIns="46800">
            <a:normAutofit/>
          </a:bodyPr>
          <a:lstStyle>
            <a:lvl1pPr marL="0" indent="0">
              <a:buNone/>
              <a:defRPr sz="1500"/>
            </a:lvl1pPr>
          </a:lstStyle>
          <a:p>
            <a:pPr lvl="0"/>
            <a:r>
              <a:rPr lang="zh-CN" altLang="en-US" dirty="0"/>
              <a:t>编辑文本</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descr="QQ图片20190718090413"/>
          <p:cNvPicPr>
            <a:picLocks noChangeAspect="1"/>
          </p:cNvPicPr>
          <p:nvPr>
            <p:custDataLst>
              <p:tags r:id="rId2"/>
            </p:custDataLst>
          </p:nvPr>
        </p:nvPicPr>
        <p:blipFill rotWithShape="1">
          <a:blip r:embed="rId3"/>
          <a:srcRect/>
          <a:stretch>
            <a:fillRect/>
          </a:stretch>
        </p:blipFill>
        <p:spPr>
          <a:xfrm>
            <a:off x="8141086" y="5747656"/>
            <a:ext cx="1002914" cy="1127397"/>
          </a:xfrm>
          <a:prstGeom prst="rect">
            <a:avLst/>
          </a:prstGeom>
        </p:spPr>
      </p:pic>
      <p:sp>
        <p:nvSpPr>
          <p:cNvPr id="2" name="标题 1"/>
          <p:cNvSpPr>
            <a:spLocks noGrp="1"/>
          </p:cNvSpPr>
          <p:nvPr>
            <p:ph type="title"/>
            <p:custDataLst>
              <p:tags r:id="rId4"/>
            </p:custDataLst>
          </p:nvPr>
        </p:nvSpPr>
        <p:spPr>
          <a:xfrm>
            <a:off x="502412" y="432000"/>
            <a:ext cx="8139178"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Arial" panose="020B0604020202020204" pitchFamily="34" charset="0"/>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502412" y="1296000"/>
            <a:ext cx="8139178" cy="5041355"/>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tx2"/>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pic>
        <p:nvPicPr>
          <p:cNvPr id="8" name="图片 7" descr="F:\高清图\简单背景-小清新\botanical-cactus-plant-cactuses-1445419.jpgbotanical-cactus-plant-cactuses-1445419"/>
          <p:cNvPicPr>
            <a:picLocks noChangeAspect="1"/>
          </p:cNvPicPr>
          <p:nvPr>
            <p:custDataLst>
              <p:tags r:id="rId3"/>
            </p:custDataLst>
          </p:nvPr>
        </p:nvPicPr>
        <p:blipFill>
          <a:blip r:embed="rId4"/>
          <a:srcRect/>
          <a:stretch>
            <a:fillRect/>
          </a:stretch>
        </p:blipFill>
        <p:spPr>
          <a:xfrm>
            <a:off x="5023009" y="3175"/>
            <a:ext cx="4117181" cy="6854190"/>
          </a:xfrm>
          <a:prstGeom prst="rect">
            <a:avLst/>
          </a:prstGeom>
        </p:spPr>
      </p:pic>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7"/>
            </p:custDataLst>
          </p:nvPr>
        </p:nvSpPr>
        <p:spPr>
          <a:xfrm>
            <a:off x="391063" y="2902857"/>
            <a:ext cx="3810823" cy="833485"/>
          </a:xfrm>
        </p:spPr>
        <p:txBody>
          <a:bodyPr lIns="36000" tIns="46800" rIns="90000" bIns="0" anchor="b" anchorCtr="0">
            <a:normAutofit/>
          </a:bodyPr>
          <a:lstStyle>
            <a:lvl1pPr>
              <a:defRPr sz="3000" b="0" u="none" strike="noStrike" kern="1200" cap="none" spc="300" normalizeH="0" baseline="0">
                <a:solidFill>
                  <a:schemeClr val="accent1">
                    <a:lumMod val="50000"/>
                  </a:schemeClr>
                </a:solidFill>
                <a:effectLst>
                  <a:outerShdw blurRad="38100" dist="38100" dir="2700000" algn="tl">
                    <a:srgbClr val="000000">
                      <a:alpha val="43137"/>
                    </a:srgbClr>
                  </a:outerShdw>
                </a:effectLst>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8"/>
            </p:custDataLst>
          </p:nvPr>
        </p:nvSpPr>
        <p:spPr>
          <a:xfrm>
            <a:off x="391063" y="3809489"/>
            <a:ext cx="3810823" cy="1077985"/>
          </a:xfrm>
        </p:spPr>
        <p:txBody>
          <a:bodyPr lIns="90000" tIns="0" rIns="90000" bIns="46800">
            <a:normAutofit/>
          </a:bodyPr>
          <a:lstStyle>
            <a:lvl1pPr marL="0" indent="0" eaLnBrk="1" fontAlgn="auto" latinLnBrk="0" hangingPunct="1">
              <a:buNone/>
              <a:defRPr kumimoji="0" lang="zh-CN" altLang="en-US" sz="15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descr="QQ图片20190718090413"/>
          <p:cNvPicPr>
            <a:picLocks noChangeAspect="1"/>
          </p:cNvPicPr>
          <p:nvPr>
            <p:custDataLst>
              <p:tags r:id="rId2"/>
            </p:custDataLst>
          </p:nvPr>
        </p:nvPicPr>
        <p:blipFill rotWithShape="1">
          <a:blip r:embed="rId3"/>
          <a:srcRect/>
          <a:stretch>
            <a:fillRect/>
          </a:stretch>
        </p:blipFill>
        <p:spPr>
          <a:xfrm>
            <a:off x="8141086" y="5747656"/>
            <a:ext cx="1002914" cy="1127397"/>
          </a:xfrm>
          <a:prstGeom prst="rect">
            <a:avLst/>
          </a:prstGeom>
        </p:spPr>
      </p:pic>
      <p:sp>
        <p:nvSpPr>
          <p:cNvPr id="2" name="标题 1"/>
          <p:cNvSpPr>
            <a:spLocks noGrp="1"/>
          </p:cNvSpPr>
          <p:nvPr>
            <p:ph type="title"/>
            <p:custDataLst>
              <p:tags r:id="rId4"/>
            </p:custDataLst>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Arial" panose="020B0604020202020204" pitchFamily="34" charset="0"/>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5"/>
            </p:custDataLst>
          </p:nvPr>
        </p:nvSpPr>
        <p:spPr>
          <a:xfrm>
            <a:off x="502448" y="1296000"/>
            <a:ext cx="3962432" cy="50400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6"/>
            </p:custDataLst>
          </p:nvPr>
        </p:nvSpPr>
        <p:spPr>
          <a:xfrm>
            <a:off x="4679158" y="1296000"/>
            <a:ext cx="3962432" cy="5040000"/>
          </a:xfrm>
        </p:spPr>
        <p:txBody>
          <a:bodyPr>
            <a:noAutofit/>
          </a:bodyPr>
          <a:lstStyle>
            <a:lvl1pPr>
              <a:defRPr sz="1200" baseline="0">
                <a:solidFill>
                  <a:schemeClr val="tx1">
                    <a:lumMod val="75000"/>
                    <a:lumOff val="25000"/>
                  </a:schemeClr>
                </a:solidFill>
                <a:latin typeface="Arial" panose="020B0604020202020204" pitchFamily="34" charset="0"/>
              </a:defRPr>
            </a:lvl1pPr>
            <a:lvl2pPr>
              <a:defRPr sz="1200" baseline="0">
                <a:solidFill>
                  <a:schemeClr val="tx1">
                    <a:lumMod val="75000"/>
                    <a:lumOff val="25000"/>
                  </a:schemeClr>
                </a:solidFill>
                <a:latin typeface="Arial" panose="020B0604020202020204" pitchFamily="34" charset="0"/>
              </a:defRPr>
            </a:lvl2pPr>
            <a:lvl3pPr>
              <a:defRPr sz="1200" baseline="0">
                <a:solidFill>
                  <a:schemeClr val="tx1">
                    <a:lumMod val="75000"/>
                    <a:lumOff val="25000"/>
                  </a:schemeClr>
                </a:solidFill>
                <a:latin typeface="Arial" panose="020B0604020202020204" pitchFamily="34" charset="0"/>
              </a:defRPr>
            </a:lvl3pPr>
            <a:lvl4pPr>
              <a:defRPr sz="1200" baseline="0">
                <a:solidFill>
                  <a:schemeClr val="tx1">
                    <a:lumMod val="75000"/>
                    <a:lumOff val="25000"/>
                  </a:schemeClr>
                </a:solidFill>
                <a:latin typeface="Arial" panose="020B0604020202020204" pitchFamily="34" charset="0"/>
              </a:defRPr>
            </a:lvl4pPr>
            <a:lvl5pPr>
              <a:defRPr sz="1200" baseline="0">
                <a:solidFill>
                  <a:schemeClr val="tx1">
                    <a:lumMod val="75000"/>
                    <a:lumOff val="2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descr="QQ图片20190718090413"/>
          <p:cNvPicPr>
            <a:picLocks noChangeAspect="1"/>
          </p:cNvPicPr>
          <p:nvPr>
            <p:custDataLst>
              <p:tags r:id="rId2"/>
            </p:custDataLst>
          </p:nvPr>
        </p:nvPicPr>
        <p:blipFill rotWithShape="1">
          <a:blip r:embed="rId3"/>
          <a:srcRect/>
          <a:stretch>
            <a:fillRect/>
          </a:stretch>
        </p:blipFill>
        <p:spPr>
          <a:xfrm>
            <a:off x="8141086" y="5747656"/>
            <a:ext cx="1002914" cy="1127397"/>
          </a:xfrm>
          <a:prstGeom prst="rect">
            <a:avLst/>
          </a:prstGeom>
        </p:spPr>
      </p:pic>
      <p:sp>
        <p:nvSpPr>
          <p:cNvPr id="2" name="标题 1"/>
          <p:cNvSpPr>
            <a:spLocks noGrp="1"/>
          </p:cNvSpPr>
          <p:nvPr>
            <p:ph type="title"/>
            <p:custDataLst>
              <p:tags r:id="rId4"/>
            </p:custDataLst>
          </p:nvPr>
        </p:nvSpPr>
        <p:spPr>
          <a:xfrm>
            <a:off x="502412" y="432000"/>
            <a:ext cx="8139178"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Arial" panose="020B0604020202020204" pitchFamily="34" charset="0"/>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502448" y="1296000"/>
            <a:ext cx="3962432" cy="381003"/>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latin typeface="Arial" panose="020B0604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502444" y="1789043"/>
            <a:ext cx="3962400"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4676813" y="1296000"/>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Arial" panose="020B0604020202020204" pitchFamily="34" charset="0"/>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4676813" y="1789043"/>
            <a:ext cx="3962432"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8" name="图片 7" descr="QQ图片20190718090413"/>
          <p:cNvPicPr>
            <a:picLocks noChangeAspect="1"/>
          </p:cNvPicPr>
          <p:nvPr>
            <p:custDataLst>
              <p:tags r:id="rId2"/>
            </p:custDataLst>
          </p:nvPr>
        </p:nvPicPr>
        <p:blipFill rotWithShape="1">
          <a:blip r:embed="rId3"/>
          <a:srcRect/>
          <a:stretch>
            <a:fillRect/>
          </a:stretch>
        </p:blipFill>
        <p:spPr>
          <a:xfrm>
            <a:off x="8141086" y="5747656"/>
            <a:ext cx="1002914" cy="1127397"/>
          </a:xfrm>
          <a:prstGeom prst="rect">
            <a:avLst/>
          </a:prstGeom>
        </p:spPr>
      </p:pic>
      <p:sp>
        <p:nvSpPr>
          <p:cNvPr id="2" name="标题 1"/>
          <p:cNvSpPr>
            <a:spLocks noGrp="1"/>
          </p:cNvSpPr>
          <p:nvPr>
            <p:ph type="title"/>
            <p:custDataLst>
              <p:tags r:id="rId4"/>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Arial" panose="020B0604020202020204" pitchFamily="34" charset="0"/>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502448" y="1296000"/>
            <a:ext cx="396243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679194" y="1296000"/>
            <a:ext cx="3962432" cy="50400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pic>
        <p:nvPicPr>
          <p:cNvPr id="10" name="图片 9" descr="QQ图片20190718090413"/>
          <p:cNvPicPr>
            <a:picLocks noChangeAspect="1"/>
          </p:cNvPicPr>
          <p:nvPr>
            <p:custDataLst>
              <p:tags r:id="rId8"/>
            </p:custDataLst>
          </p:nvPr>
        </p:nvPicPr>
        <p:blipFill rotWithShape="1">
          <a:blip r:embed="rId9"/>
          <a:srcRect/>
          <a:stretch>
            <a:fillRect/>
          </a:stretch>
        </p:blipFill>
        <p:spPr>
          <a:xfrm>
            <a:off x="8141086" y="5747656"/>
            <a:ext cx="1002914" cy="112739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15741" y="273050"/>
            <a:ext cx="8928259" cy="6602003"/>
            <a:chOff x="287655" y="273050"/>
            <a:chExt cx="11904345" cy="6602003"/>
          </a:xfrm>
        </p:grpSpPr>
        <p:pic>
          <p:nvPicPr>
            <p:cNvPr id="9" name="图片 8" descr="图片4副本"/>
            <p:cNvPicPr>
              <a:picLocks noChangeAspect="1"/>
            </p:cNvPicPr>
            <p:nvPr userDrawn="1">
              <p:custDataLst>
                <p:tags r:id="rId3"/>
              </p:custDataLst>
            </p:nvPr>
          </p:nvPicPr>
          <p:blipFill>
            <a:blip r:embed="rId4"/>
            <a:stretch>
              <a:fillRect/>
            </a:stretch>
          </p:blipFill>
          <p:spPr>
            <a:xfrm>
              <a:off x="287655" y="273050"/>
              <a:ext cx="11616690" cy="6393815"/>
            </a:xfrm>
            <a:prstGeom prst="rect">
              <a:avLst/>
            </a:prstGeom>
            <a:solidFill>
              <a:schemeClr val="bg2"/>
            </a:solidFill>
          </p:spPr>
        </p:pic>
        <p:pic>
          <p:nvPicPr>
            <p:cNvPr id="10" name="图片 9" descr="QQ图片20190718090413"/>
            <p:cNvPicPr>
              <a:picLocks noChangeAspect="1"/>
            </p:cNvPicPr>
            <p:nvPr userDrawn="1">
              <p:custDataLst>
                <p:tags r:id="rId5"/>
              </p:custDataLst>
            </p:nvPr>
          </p:nvPicPr>
          <p:blipFill rotWithShape="1">
            <a:blip r:embed="rId6"/>
            <a:srcRect/>
            <a:stretch>
              <a:fillRect/>
            </a:stretch>
          </p:blipFill>
          <p:spPr>
            <a:xfrm>
              <a:off x="10854781" y="5747656"/>
              <a:ext cx="1337219" cy="1127397"/>
            </a:xfrm>
            <a:prstGeom prst="rect">
              <a:avLst/>
            </a:prstGeom>
          </p:spPr>
        </p:pic>
      </p:grpSp>
      <p:sp>
        <p:nvSpPr>
          <p:cNvPr id="2" name="竖排标题 1"/>
          <p:cNvSpPr>
            <a:spLocks noGrp="1"/>
          </p:cNvSpPr>
          <p:nvPr>
            <p:ph type="title" orient="vert"/>
            <p:custDataLst>
              <p:tags r:id="rId7"/>
            </p:custDataLst>
          </p:nvPr>
        </p:nvSpPr>
        <p:spPr>
          <a:xfrm>
            <a:off x="7928351" y="952508"/>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0"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8"/>
            </p:custDataLst>
          </p:nvPr>
        </p:nvSpPr>
        <p:spPr>
          <a:xfrm>
            <a:off x="502444" y="952500"/>
            <a:ext cx="7371076"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15741" y="273050"/>
            <a:ext cx="8928259" cy="6602003"/>
            <a:chOff x="287655" y="273050"/>
            <a:chExt cx="11904345" cy="6602003"/>
          </a:xfrm>
        </p:grpSpPr>
        <p:pic>
          <p:nvPicPr>
            <p:cNvPr id="9" name="图片 8" descr="图片4副本"/>
            <p:cNvPicPr>
              <a:picLocks noChangeAspect="1"/>
            </p:cNvPicPr>
            <p:nvPr userDrawn="1">
              <p:custDataLst>
                <p:tags r:id="rId3"/>
              </p:custDataLst>
            </p:nvPr>
          </p:nvPicPr>
          <p:blipFill>
            <a:blip r:embed="rId4"/>
            <a:stretch>
              <a:fillRect/>
            </a:stretch>
          </p:blipFill>
          <p:spPr>
            <a:xfrm>
              <a:off x="287655" y="273050"/>
              <a:ext cx="11616690" cy="6393815"/>
            </a:xfrm>
            <a:prstGeom prst="rect">
              <a:avLst/>
            </a:prstGeom>
            <a:solidFill>
              <a:schemeClr val="bg2"/>
            </a:solidFill>
          </p:spPr>
        </p:pic>
        <p:pic>
          <p:nvPicPr>
            <p:cNvPr id="10" name="图片 9" descr="QQ图片20190718090413"/>
            <p:cNvPicPr>
              <a:picLocks noChangeAspect="1"/>
            </p:cNvPicPr>
            <p:nvPr userDrawn="1">
              <p:custDataLst>
                <p:tags r:id="rId5"/>
              </p:custDataLst>
            </p:nvPr>
          </p:nvPicPr>
          <p:blipFill rotWithShape="1">
            <a:blip r:embed="rId6"/>
            <a:srcRect/>
            <a:stretch>
              <a:fillRect/>
            </a:stretch>
          </p:blipFill>
          <p:spPr>
            <a:xfrm>
              <a:off x="10854781" y="5747656"/>
              <a:ext cx="1337219" cy="1127397"/>
            </a:xfrm>
            <a:prstGeom prst="rect">
              <a:avLst/>
            </a:prstGeom>
          </p:spPr>
        </p:pic>
      </p:gr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0"/>
            </p:custDataLst>
          </p:nvPr>
        </p:nvSpPr>
        <p:spPr>
          <a:xfrm>
            <a:off x="502448" y="952508"/>
            <a:ext cx="8139178"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7" name="图片 6" descr="QQ图片20190718090413"/>
          <p:cNvPicPr>
            <a:picLocks noChangeAspect="1"/>
          </p:cNvPicPr>
          <p:nvPr>
            <p:custDataLst>
              <p:tags r:id="rId2"/>
            </p:custDataLst>
          </p:nvPr>
        </p:nvPicPr>
        <p:blipFill>
          <a:blip r:embed="rId3">
            <a:extLst>
              <a:ext uri="{BEBA8EAE-BF5A-486C-A8C5-ECC9F3942E4B}">
                <a14:imgProps xmlns:a14="http://schemas.microsoft.com/office/drawing/2010/main">
                  <a14:imgLayer r:embed="rId4">
                    <a14:imgEffect>
                      <a14:backgroundRemoval t="9756" b="100000" l="9881" r="100000"/>
                    </a14:imgEffect>
                  </a14:imgLayer>
                </a14:imgProps>
              </a:ext>
            </a:extLst>
          </a:blip>
          <a:srcRect/>
          <a:stretch>
            <a:fillRect/>
          </a:stretch>
        </p:blipFill>
        <p:spPr>
          <a:xfrm flipH="1">
            <a:off x="-27010" y="4651919"/>
            <a:ext cx="2284095" cy="2223135"/>
          </a:xfrm>
          <a:prstGeom prst="rect">
            <a:avLst/>
          </a:prstGeom>
        </p:spPr>
      </p:pic>
      <p:pic>
        <p:nvPicPr>
          <p:cNvPr id="9" name="图片 8" descr="QQ图片20190718090413"/>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backgroundRemoval t="9756" b="100000" l="9881" r="100000"/>
                    </a14:imgEffect>
                  </a14:imgLayer>
                </a14:imgProps>
              </a:ext>
            </a:extLst>
          </a:blip>
          <a:srcRect/>
          <a:stretch>
            <a:fillRect/>
          </a:stretch>
        </p:blipFill>
        <p:spPr>
          <a:xfrm>
            <a:off x="4162560" y="2001247"/>
            <a:ext cx="5036820" cy="4902835"/>
          </a:xfrm>
          <a:prstGeom prst="rect">
            <a:avLst/>
          </a:prstGeom>
        </p:spPr>
      </p:pic>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9"/>
            </p:custDataLst>
          </p:nvPr>
        </p:nvSpPr>
        <p:spPr>
          <a:xfrm>
            <a:off x="1318006" y="2726676"/>
            <a:ext cx="6507989" cy="1404648"/>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accent1">
                    <a:lumMod val="50000"/>
                  </a:schemeClr>
                </a:solidFill>
                <a:effectLst>
                  <a:outerShdw blurRad="38100" dist="38100" dir="2700000" algn="tl">
                    <a:srgbClr val="000000">
                      <a:alpha val="43137"/>
                    </a:srgbClr>
                  </a:outerShdw>
                </a:effectLst>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0" name="图片 9" descr="QQ图片20190718090413"/>
          <p:cNvPicPr>
            <a:picLocks noChangeAspect="1"/>
          </p:cNvPicPr>
          <p:nvPr>
            <p:custDataLst>
              <p:tags r:id="rId2"/>
            </p:custDataLst>
          </p:nvPr>
        </p:nvPicPr>
        <p:blipFill rotWithShape="1">
          <a:blip r:embed="rId3"/>
          <a:srcRect/>
          <a:stretch>
            <a:fillRect/>
          </a:stretch>
        </p:blipFill>
        <p:spPr>
          <a:xfrm>
            <a:off x="8141086" y="5747656"/>
            <a:ext cx="1002914" cy="1127397"/>
          </a:xfrm>
          <a:prstGeom prst="rect">
            <a:avLst/>
          </a:prstGeom>
        </p:spPr>
      </p:pic>
      <p:sp>
        <p:nvSpPr>
          <p:cNvPr id="3" name="日期占位符 2"/>
          <p:cNvSpPr>
            <a:spLocks noGrp="1"/>
          </p:cNvSpPr>
          <p:nvPr>
            <p:ph type="dt" sz="half" idx="10"/>
            <p:custDataLst>
              <p:tags r:id="rId4"/>
            </p:custDataLst>
          </p:nvPr>
        </p:nvSpPr>
        <p:spPr>
          <a:xfrm>
            <a:off x="659807" y="6349833"/>
            <a:ext cx="2025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a:xfrm>
            <a:off x="3087000" y="6349833"/>
            <a:ext cx="2970000" cy="316800"/>
          </a:xfrm>
        </p:spPr>
        <p:txBody>
          <a:bodyPr/>
          <a:lstStyle/>
          <a:p>
            <a:endParaRPr lang="zh-CN" altLang="en-US" dirty="0"/>
          </a:p>
        </p:txBody>
      </p:sp>
      <p:sp>
        <p:nvSpPr>
          <p:cNvPr id="5" name="灯片编号占位符 4"/>
          <p:cNvSpPr>
            <a:spLocks noGrp="1"/>
          </p:cNvSpPr>
          <p:nvPr>
            <p:ph type="sldNum" sz="quarter" idx="12"/>
            <p:custDataLst>
              <p:tags r:id="rId6"/>
            </p:custDataLst>
          </p:nvPr>
        </p:nvSpPr>
        <p:spPr>
          <a:xfrm>
            <a:off x="6457950" y="6349833"/>
            <a:ext cx="2025000" cy="316800"/>
          </a:xfrm>
        </p:spPr>
        <p:txBody>
          <a:bodyPr/>
          <a:lstStyle/>
          <a:p>
            <a:fld id="{49AE70B2-8BF9-45C0-BB95-33D1B9D3A854}" type="slidenum">
              <a:rPr lang="zh-CN" altLang="en-US" smtClean="0"/>
            </a:fld>
            <a:endParaRPr lang="zh-CN" altLang="en-US" dirty="0"/>
          </a:p>
        </p:txBody>
      </p:sp>
      <p:sp>
        <p:nvSpPr>
          <p:cNvPr id="2" name="标题 1"/>
          <p:cNvSpPr>
            <a:spLocks noGrp="1"/>
          </p:cNvSpPr>
          <p:nvPr>
            <p:ph type="title"/>
            <p:custDataLst>
              <p:tags r:id="rId7"/>
            </p:custDataLst>
          </p:nvPr>
        </p:nvSpPr>
        <p:spPr/>
        <p:txBody>
          <a:bodyPr/>
          <a:lstStyle>
            <a:lvl1pPr>
              <a:defRPr>
                <a:solidFill>
                  <a:schemeClr val="tx1">
                    <a:lumMod val="85000"/>
                    <a:lumOff val="15000"/>
                  </a:schemeClr>
                </a:solidFill>
              </a:defRPr>
            </a:lvl1pPr>
          </a:lstStyle>
          <a:p>
            <a:r>
              <a:rPr lang="zh-CN" altLang="en-US" dirty="0"/>
              <a:t>单击此处编辑母版标题样式</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15741" y="273050"/>
            <a:ext cx="8928259" cy="6602003"/>
            <a:chOff x="287655" y="273050"/>
            <a:chExt cx="11904345" cy="6602003"/>
          </a:xfrm>
        </p:grpSpPr>
        <p:pic>
          <p:nvPicPr>
            <p:cNvPr id="13" name="图片 12" descr="图片4副本"/>
            <p:cNvPicPr>
              <a:picLocks noChangeAspect="1"/>
            </p:cNvPicPr>
            <p:nvPr userDrawn="1">
              <p:custDataLst>
                <p:tags r:id="rId3"/>
              </p:custDataLst>
            </p:nvPr>
          </p:nvPicPr>
          <p:blipFill>
            <a:blip r:embed="rId4"/>
            <a:stretch>
              <a:fillRect/>
            </a:stretch>
          </p:blipFill>
          <p:spPr>
            <a:xfrm>
              <a:off x="287655" y="273050"/>
              <a:ext cx="11616690" cy="6393815"/>
            </a:xfrm>
            <a:prstGeom prst="rect">
              <a:avLst/>
            </a:prstGeom>
            <a:solidFill>
              <a:schemeClr val="bg2"/>
            </a:solidFill>
          </p:spPr>
        </p:pic>
        <p:pic>
          <p:nvPicPr>
            <p:cNvPr id="12" name="图片 11" descr="QQ图片20190718090413"/>
            <p:cNvPicPr>
              <a:picLocks noChangeAspect="1"/>
            </p:cNvPicPr>
            <p:nvPr userDrawn="1">
              <p:custDataLst>
                <p:tags r:id="rId5"/>
              </p:custDataLst>
            </p:nvPr>
          </p:nvPicPr>
          <p:blipFill rotWithShape="1">
            <a:blip r:embed="rId6"/>
            <a:srcRect/>
            <a:stretch>
              <a:fillRect/>
            </a:stretch>
          </p:blipFill>
          <p:spPr>
            <a:xfrm>
              <a:off x="10854781" y="5747656"/>
              <a:ext cx="1337219" cy="1127397"/>
            </a:xfrm>
            <a:prstGeom prst="rect">
              <a:avLst/>
            </a:prstGeom>
          </p:spPr>
        </p:pic>
      </p:grpSp>
      <p:sp>
        <p:nvSpPr>
          <p:cNvPr id="2" name="标题 1"/>
          <p:cNvSpPr>
            <a:spLocks noGrp="1"/>
          </p:cNvSpPr>
          <p:nvPr>
            <p:ph type="title" hasCustomPrompt="1"/>
            <p:custDataLst>
              <p:tags r:id="rId7"/>
            </p:custDataLst>
          </p:nvPr>
        </p:nvSpPr>
        <p:spPr>
          <a:xfrm>
            <a:off x="961200" y="1249200"/>
            <a:ext cx="7219800" cy="723600"/>
          </a:xfrm>
        </p:spPr>
        <p:txBody>
          <a:bodyPr lIns="90000" tIns="46800" rIns="90000" bIns="46800" anchor="ctr">
            <a:normAutofit/>
          </a:bodyPr>
          <a:lstStyle>
            <a:lvl1pPr>
              <a:defRPr sz="24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960835" y="2163600"/>
            <a:ext cx="7219950" cy="3445200"/>
          </a:xfrm>
        </p:spPr>
        <p:txBody>
          <a:bodyPr lIns="90000" tIns="46800" rIns="90000" bIns="46800">
            <a:normAutofit/>
          </a:bodyPr>
          <a:lstStyle>
            <a:lvl1pPr>
              <a:defRPr sz="1050" baseline="0">
                <a:solidFill>
                  <a:schemeClr val="tx1">
                    <a:lumMod val="85000"/>
                    <a:lumOff val="15000"/>
                  </a:schemeClr>
                </a:solidFill>
                <a:latin typeface="Arial" panose="020B0604020202020204" pitchFamily="34" charset="0"/>
                <a:ea typeface="微软雅黑" panose="020B0503020204020204" charset="-122"/>
              </a:defRPr>
            </a:lvl1pPr>
            <a:lvl2pPr>
              <a:defRPr sz="1050" baseline="0">
                <a:solidFill>
                  <a:schemeClr val="tx1">
                    <a:lumMod val="85000"/>
                    <a:lumOff val="15000"/>
                  </a:schemeClr>
                </a:solidFill>
                <a:latin typeface="Arial" panose="020B0604020202020204" pitchFamily="34" charset="0"/>
                <a:ea typeface="微软雅黑" panose="020B0503020204020204" charset="-122"/>
              </a:defRPr>
            </a:lvl2pPr>
            <a:lvl3pPr>
              <a:defRPr sz="1050" baseline="0">
                <a:solidFill>
                  <a:schemeClr val="tx1">
                    <a:lumMod val="85000"/>
                    <a:lumOff val="15000"/>
                  </a:schemeClr>
                </a:solidFill>
                <a:latin typeface="Arial" panose="020B0604020202020204" pitchFamily="34" charset="0"/>
                <a:ea typeface="微软雅黑" panose="020B0503020204020204" charset="-122"/>
              </a:defRPr>
            </a:lvl3pPr>
            <a:lvl4pPr>
              <a:defRPr sz="1050" baseline="0">
                <a:solidFill>
                  <a:schemeClr val="tx1">
                    <a:lumMod val="85000"/>
                    <a:lumOff val="15000"/>
                  </a:schemeClr>
                </a:solidFill>
                <a:latin typeface="Arial" panose="020B0604020202020204" pitchFamily="34" charset="0"/>
                <a:ea typeface="微软雅黑" panose="020B0503020204020204" charset="-122"/>
              </a:defRPr>
            </a:lvl4pPr>
            <a:lvl5pPr>
              <a:defRPr sz="10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a:xfrm>
            <a:off x="659807" y="6349833"/>
            <a:ext cx="2025000" cy="316800"/>
          </a:xfrm>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3087000" y="6349833"/>
            <a:ext cx="2970000" cy="316800"/>
          </a:xfrm>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1"/>
            </p:custDataLst>
          </p:nvPr>
        </p:nvSpPr>
        <p:spPr>
          <a:xfrm>
            <a:off x="6457950" y="6349833"/>
            <a:ext cx="2025000" cy="316800"/>
          </a:xfrm>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4" name="图片 13" descr="QQ图片20190718090413"/>
          <p:cNvPicPr>
            <a:picLocks noChangeAspect="1"/>
          </p:cNvPicPr>
          <p:nvPr>
            <p:custDataLst>
              <p:tags r:id="rId2"/>
            </p:custDataLst>
          </p:nvPr>
        </p:nvPicPr>
        <p:blipFill rotWithShape="1">
          <a:blip r:embed="rId3"/>
          <a:srcRect/>
          <a:stretch>
            <a:fillRect/>
          </a:stretch>
        </p:blipFill>
        <p:spPr>
          <a:xfrm>
            <a:off x="8141086" y="5747656"/>
            <a:ext cx="1002914" cy="1127397"/>
          </a:xfrm>
          <a:prstGeom prst="rect">
            <a:avLst/>
          </a:prstGeom>
        </p:spPr>
      </p:pic>
      <p:sp>
        <p:nvSpPr>
          <p:cNvPr id="8" name="矩形 7"/>
          <p:cNvSpPr/>
          <p:nvPr>
            <p:custDataLst>
              <p:tags r:id="rId4"/>
            </p:custDataLst>
          </p:nvPr>
        </p:nvSpPr>
        <p:spPr>
          <a:xfrm>
            <a:off x="1" y="0"/>
            <a:ext cx="3657600" cy="686181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baseline="0" dirty="0">
              <a:solidFill>
                <a:schemeClr val="tx1">
                  <a:lumMod val="85000"/>
                  <a:lumOff val="15000"/>
                </a:schemeClr>
              </a:solidFill>
              <a:latin typeface="Arial" panose="020B0604020202020204" pitchFamily="34" charset="0"/>
              <a:sym typeface="+mn-ea"/>
            </a:endParaRPr>
          </a:p>
        </p:txBody>
      </p:sp>
      <p:sp>
        <p:nvSpPr>
          <p:cNvPr id="2" name="标题 1"/>
          <p:cNvSpPr>
            <a:spLocks noGrp="1"/>
          </p:cNvSpPr>
          <p:nvPr>
            <p:ph type="title" hasCustomPrompt="1"/>
            <p:custDataLst>
              <p:tags r:id="rId5"/>
            </p:custDataLst>
          </p:nvPr>
        </p:nvSpPr>
        <p:spPr>
          <a:xfrm>
            <a:off x="437400" y="770400"/>
            <a:ext cx="2970000" cy="882000"/>
          </a:xfrm>
        </p:spPr>
        <p:txBody>
          <a:bodyPr lIns="90000" tIns="46800" rIns="90000" bIns="46800" anchor="ctr">
            <a:normAutofit/>
          </a:bodyPr>
          <a:lstStyle>
            <a:lvl1pPr>
              <a:defRPr baseline="0">
                <a:solidFill>
                  <a:schemeClr val="tx1">
                    <a:lumMod val="85000"/>
                    <a:lumOff val="15000"/>
                  </a:schemeClr>
                </a:solidFill>
                <a:latin typeface="Arial" panose="020B0604020202020204" pitchFamily="34" charset="0"/>
              </a:defRPr>
            </a:lvl1pPr>
          </a:lstStyle>
          <a:p>
            <a:r>
              <a:rPr lang="zh-CN" altLang="en-US" dirty="0"/>
              <a:t>编辑标题</a:t>
            </a:r>
            <a:endParaRPr lang="zh-CN" altLang="en-US" dirty="0"/>
          </a:p>
        </p:txBody>
      </p:sp>
      <p:sp>
        <p:nvSpPr>
          <p:cNvPr id="3" name="日期占位符 2"/>
          <p:cNvSpPr>
            <a:spLocks noGrp="1"/>
          </p:cNvSpPr>
          <p:nvPr>
            <p:ph type="dt" sz="half" idx="10"/>
            <p:custDataLst>
              <p:tags r:id="rId6"/>
            </p:custDataLst>
          </p:nvPr>
        </p:nvSpPr>
        <p:spPr>
          <a:xfrm>
            <a:off x="659807" y="6349833"/>
            <a:ext cx="2025000" cy="316800"/>
          </a:xfrm>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3087000" y="6349833"/>
            <a:ext cx="2970000" cy="316800"/>
          </a:xfrm>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8"/>
            </p:custDataLst>
          </p:nvPr>
        </p:nvSpPr>
        <p:spPr>
          <a:xfrm>
            <a:off x="6457950" y="6349833"/>
            <a:ext cx="2025000" cy="316800"/>
          </a:xfrm>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440100" y="1764000"/>
            <a:ext cx="2967300" cy="4093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defRPr>
            </a:lvl1pPr>
            <a:lvl2pPr>
              <a:defRPr baseline="0">
                <a:solidFill>
                  <a:schemeClr val="tx1">
                    <a:lumMod val="85000"/>
                    <a:lumOff val="15000"/>
                  </a:schemeClr>
                </a:solidFill>
                <a:latin typeface="Arial" panose="020B0604020202020204" pitchFamily="34" charset="0"/>
              </a:defRPr>
            </a:lvl2pPr>
            <a:lvl3pPr>
              <a:defRPr baseline="0">
                <a:solidFill>
                  <a:schemeClr val="tx1">
                    <a:lumMod val="85000"/>
                    <a:lumOff val="15000"/>
                  </a:schemeClr>
                </a:solidFill>
                <a:latin typeface="Arial" panose="020B0604020202020204" pitchFamily="34" charset="0"/>
              </a:defRPr>
            </a:lvl3pPr>
            <a:lvl4pPr>
              <a:defRPr baseline="0">
                <a:solidFill>
                  <a:schemeClr val="tx1">
                    <a:lumMod val="85000"/>
                    <a:lumOff val="15000"/>
                  </a:schemeClr>
                </a:solidFill>
                <a:latin typeface="Arial" panose="020B0604020202020204" pitchFamily="34" charset="0"/>
              </a:defRPr>
            </a:lvl4pPr>
            <a:lvl5pPr>
              <a:defRPr baseline="0">
                <a:solidFill>
                  <a:schemeClr val="tx1">
                    <a:lumMod val="85000"/>
                    <a:lumOff val="1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3881914" y="770255"/>
            <a:ext cx="4803934" cy="5087620"/>
          </a:xfrm>
        </p:spPr>
        <p:txBody>
          <a:bodyPr lIns="90000" tIns="46800" rIns="90000" bIns="46800">
            <a:normAutofit/>
          </a:bodyPr>
          <a:lstStyle>
            <a:lvl1pPr>
              <a:defRPr sz="1050" baseline="0">
                <a:solidFill>
                  <a:schemeClr val="tx1">
                    <a:lumMod val="85000"/>
                    <a:lumOff val="15000"/>
                  </a:schemeClr>
                </a:solidFill>
                <a:latin typeface="Arial" panose="020B0604020202020204" pitchFamily="34" charset="0"/>
                <a:ea typeface="微软雅黑" panose="020B0503020204020204" charset="-122"/>
              </a:defRPr>
            </a:lvl1pPr>
            <a:lvl2pPr>
              <a:defRPr sz="1050" baseline="0">
                <a:solidFill>
                  <a:schemeClr val="tx1">
                    <a:lumMod val="85000"/>
                    <a:lumOff val="15000"/>
                  </a:schemeClr>
                </a:solidFill>
                <a:latin typeface="Arial" panose="020B0604020202020204" pitchFamily="34" charset="0"/>
                <a:ea typeface="微软雅黑" panose="020B0503020204020204" charset="-122"/>
              </a:defRPr>
            </a:lvl2pPr>
            <a:lvl3pPr>
              <a:defRPr sz="1050" baseline="0">
                <a:solidFill>
                  <a:schemeClr val="tx1">
                    <a:lumMod val="85000"/>
                    <a:lumOff val="15000"/>
                  </a:schemeClr>
                </a:solidFill>
                <a:latin typeface="Arial" panose="020B0604020202020204" pitchFamily="34" charset="0"/>
                <a:ea typeface="微软雅黑" panose="020B0503020204020204" charset="-122"/>
              </a:defRPr>
            </a:lvl3pPr>
            <a:lvl4pPr>
              <a:defRPr sz="1050" baseline="0">
                <a:solidFill>
                  <a:schemeClr val="tx1">
                    <a:lumMod val="85000"/>
                    <a:lumOff val="15000"/>
                  </a:schemeClr>
                </a:solidFill>
                <a:latin typeface="Arial" panose="020B0604020202020204" pitchFamily="34" charset="0"/>
                <a:ea typeface="微软雅黑" panose="020B0503020204020204" charset="-122"/>
              </a:defRPr>
            </a:lvl4pPr>
            <a:lvl5pPr>
              <a:defRPr sz="10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pic>
        <p:nvPicPr>
          <p:cNvPr id="12" name="图片 11" descr="QQ图片20190718090413"/>
          <p:cNvPicPr>
            <a:picLocks noChangeAspect="1"/>
          </p:cNvPicPr>
          <p:nvPr>
            <p:custDataLst>
              <p:tags r:id="rId2"/>
            </p:custDataLst>
          </p:nvPr>
        </p:nvPicPr>
        <p:blipFill rotWithShape="1">
          <a:blip r:embed="rId3"/>
          <a:srcRect/>
          <a:stretch>
            <a:fillRect/>
          </a:stretch>
        </p:blipFill>
        <p:spPr>
          <a:xfrm>
            <a:off x="8141086" y="5747656"/>
            <a:ext cx="1002914" cy="1127397"/>
          </a:xfrm>
          <a:prstGeom prst="rect">
            <a:avLst/>
          </a:prstGeom>
        </p:spPr>
      </p:pic>
      <p:sp>
        <p:nvSpPr>
          <p:cNvPr id="10" name="矩形 9"/>
          <p:cNvSpPr/>
          <p:nvPr>
            <p:custDataLst>
              <p:tags r:id="rId4"/>
            </p:custDataLst>
          </p:nvPr>
        </p:nvSpPr>
        <p:spPr>
          <a:xfrm>
            <a:off x="0" y="0"/>
            <a:ext cx="9144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baseline="0">
              <a:solidFill>
                <a:schemeClr val="tx1">
                  <a:lumMod val="85000"/>
                  <a:lumOff val="15000"/>
                </a:schemeClr>
              </a:solidFill>
              <a:latin typeface="Arial" panose="020B0604020202020204" pitchFamily="34" charset="0"/>
              <a:sym typeface="+mn-ea"/>
            </a:endParaRPr>
          </a:p>
        </p:txBody>
      </p:sp>
      <p:sp>
        <p:nvSpPr>
          <p:cNvPr id="2" name="标题 1"/>
          <p:cNvSpPr>
            <a:spLocks noGrp="1"/>
          </p:cNvSpPr>
          <p:nvPr>
            <p:ph type="title"/>
            <p:custDataLst>
              <p:tags r:id="rId5"/>
            </p:custDataLst>
          </p:nvPr>
        </p:nvSpPr>
        <p:spPr>
          <a:xfrm>
            <a:off x="459000" y="624037"/>
            <a:ext cx="8232300" cy="783563"/>
          </a:xfrm>
        </p:spPr>
        <p:txBody>
          <a:bodyPr lIns="90000" tIns="46800" rIns="90000" bIns="46800" anchor="ctr">
            <a:normAutofit/>
          </a:bodyPr>
          <a:lstStyle>
            <a:lvl1pPr algn="ctr">
              <a:defRPr sz="27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a:xfrm>
            <a:off x="659807" y="6349833"/>
            <a:ext cx="2025000" cy="316800"/>
          </a:xfrm>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3087000" y="6349833"/>
            <a:ext cx="2970000" cy="316800"/>
          </a:xfrm>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文本占位符 6"/>
          <p:cNvSpPr>
            <a:spLocks noGrp="1"/>
          </p:cNvSpPr>
          <p:nvPr>
            <p:ph type="body" sz="quarter" idx="13"/>
            <p:custDataLst>
              <p:tags r:id="rId8"/>
            </p:custDataLst>
          </p:nvPr>
        </p:nvSpPr>
        <p:spPr>
          <a:xfrm>
            <a:off x="459000" y="1659599"/>
            <a:ext cx="8231981" cy="783563"/>
          </a:xfrm>
        </p:spPr>
        <p:txBody>
          <a:bodyPr lIns="90000" tIns="46800" rIns="90000" bIns="46800">
            <a:normAutofit/>
          </a:bodyPr>
          <a:lstStyle>
            <a:lvl1pPr algn="ctr">
              <a:defRPr sz="150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9"/>
            </p:custDataLst>
          </p:nvPr>
        </p:nvSpPr>
        <p:spPr>
          <a:xfrm>
            <a:off x="6457950" y="6349833"/>
            <a:ext cx="2025000" cy="316800"/>
          </a:xfrm>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0"/>
            </p:custDataLst>
          </p:nvPr>
        </p:nvSpPr>
        <p:spPr>
          <a:xfrm>
            <a:off x="459581" y="2807999"/>
            <a:ext cx="8224200" cy="3333413"/>
          </a:xfrm>
        </p:spPr>
        <p:txBody>
          <a:bodyPr lIns="90000" tIns="46800" rIns="90000" bIns="46800">
            <a:normAutofit/>
          </a:bodyPr>
          <a:lstStyle>
            <a:lvl1pPr>
              <a:defRPr sz="1050" baseline="0">
                <a:solidFill>
                  <a:schemeClr val="tx1">
                    <a:lumMod val="85000"/>
                    <a:lumOff val="15000"/>
                  </a:schemeClr>
                </a:solidFill>
                <a:latin typeface="Arial" panose="020B0604020202020204" pitchFamily="34" charset="0"/>
                <a:ea typeface="微软雅黑" panose="020B0503020204020204" charset="-122"/>
              </a:defRPr>
            </a:lvl1pPr>
            <a:lvl2pPr>
              <a:defRPr sz="1050" baseline="0">
                <a:solidFill>
                  <a:schemeClr val="tx1">
                    <a:lumMod val="85000"/>
                    <a:lumOff val="15000"/>
                  </a:schemeClr>
                </a:solidFill>
                <a:latin typeface="Arial" panose="020B0604020202020204" pitchFamily="34" charset="0"/>
                <a:ea typeface="微软雅黑" panose="020B0503020204020204" charset="-122"/>
              </a:defRPr>
            </a:lvl2pPr>
            <a:lvl3pPr>
              <a:defRPr sz="1050" baseline="0">
                <a:solidFill>
                  <a:schemeClr val="tx1">
                    <a:lumMod val="85000"/>
                    <a:lumOff val="15000"/>
                  </a:schemeClr>
                </a:solidFill>
                <a:latin typeface="Arial" panose="020B0604020202020204" pitchFamily="34" charset="0"/>
                <a:ea typeface="微软雅黑" panose="020B0503020204020204" charset="-122"/>
              </a:defRPr>
            </a:lvl3pPr>
            <a:lvl4pPr>
              <a:defRPr sz="1050" baseline="0">
                <a:solidFill>
                  <a:schemeClr val="tx1">
                    <a:lumMod val="85000"/>
                    <a:lumOff val="15000"/>
                  </a:schemeClr>
                </a:solidFill>
                <a:latin typeface="Arial" panose="020B0604020202020204" pitchFamily="34" charset="0"/>
                <a:ea typeface="微软雅黑" panose="020B0503020204020204" charset="-122"/>
              </a:defRPr>
            </a:lvl4pPr>
            <a:lvl5pPr>
              <a:defRPr sz="10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858" y="5039996"/>
            <a:ext cx="9144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baseline="0">
              <a:solidFill>
                <a:schemeClr val="tx1">
                  <a:lumMod val="85000"/>
                  <a:lumOff val="15000"/>
                </a:schemeClr>
              </a:solidFill>
              <a:latin typeface="Arial" panose="020B0604020202020204" pitchFamily="34" charset="0"/>
              <a:sym typeface="+mn-ea"/>
            </a:endParaRPr>
          </a:p>
        </p:txBody>
      </p:sp>
      <p:pic>
        <p:nvPicPr>
          <p:cNvPr id="15" name="图片 14" descr="QQ图片20190718090413"/>
          <p:cNvPicPr>
            <a:picLocks noChangeAspect="1"/>
          </p:cNvPicPr>
          <p:nvPr>
            <p:custDataLst>
              <p:tags r:id="rId3"/>
            </p:custDataLst>
          </p:nvPr>
        </p:nvPicPr>
        <p:blipFill rotWithShape="1">
          <a:blip r:embed="rId4"/>
          <a:srcRect/>
          <a:stretch>
            <a:fillRect/>
          </a:stretch>
        </p:blipFill>
        <p:spPr>
          <a:xfrm>
            <a:off x="8141086" y="5747656"/>
            <a:ext cx="1002914" cy="1127397"/>
          </a:xfrm>
          <a:prstGeom prst="rect">
            <a:avLst/>
          </a:prstGeom>
        </p:spPr>
      </p:pic>
      <p:sp>
        <p:nvSpPr>
          <p:cNvPr id="3" name="日期占位符 2"/>
          <p:cNvSpPr>
            <a:spLocks noGrp="1"/>
          </p:cNvSpPr>
          <p:nvPr>
            <p:ph type="dt" sz="half" idx="10"/>
            <p:custDataLst>
              <p:tags r:id="rId5"/>
            </p:custDataLst>
          </p:nvPr>
        </p:nvSpPr>
        <p:spPr>
          <a:xfrm>
            <a:off x="659807" y="6349833"/>
            <a:ext cx="2025000" cy="316800"/>
          </a:xfrm>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a:xfrm>
            <a:off x="3087000" y="6349833"/>
            <a:ext cx="2970000" cy="316800"/>
          </a:xfrm>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7"/>
            </p:custDataLst>
          </p:nvPr>
        </p:nvSpPr>
        <p:spPr>
          <a:xfrm>
            <a:off x="6457950" y="6349833"/>
            <a:ext cx="2025000" cy="316800"/>
          </a:xfrm>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453628" y="1681200"/>
            <a:ext cx="8243100" cy="3156634"/>
          </a:xfrm>
        </p:spPr>
        <p:txBody>
          <a:bodyPr lIns="90000" tIns="46800" rIns="90000" bIns="46800">
            <a:normAutofit/>
          </a:bodyPr>
          <a:lstStyle>
            <a:lvl1pPr>
              <a:defRPr sz="1050" baseline="0">
                <a:solidFill>
                  <a:schemeClr val="tx1">
                    <a:lumMod val="85000"/>
                    <a:lumOff val="15000"/>
                  </a:schemeClr>
                </a:solidFill>
                <a:latin typeface="Arial" panose="020B0604020202020204" pitchFamily="34" charset="0"/>
                <a:ea typeface="微软雅黑" panose="020B0503020204020204" charset="-122"/>
              </a:defRPr>
            </a:lvl1pPr>
            <a:lvl2pPr>
              <a:defRPr sz="1050" baseline="0">
                <a:solidFill>
                  <a:schemeClr val="tx1">
                    <a:lumMod val="85000"/>
                    <a:lumOff val="15000"/>
                  </a:schemeClr>
                </a:solidFill>
                <a:latin typeface="Arial" panose="020B0604020202020204" pitchFamily="34" charset="0"/>
                <a:ea typeface="微软雅黑" panose="020B0503020204020204" charset="-122"/>
              </a:defRPr>
            </a:lvl2pPr>
            <a:lvl3pPr>
              <a:defRPr sz="1050" baseline="0">
                <a:solidFill>
                  <a:schemeClr val="tx1">
                    <a:lumMod val="85000"/>
                    <a:lumOff val="15000"/>
                  </a:schemeClr>
                </a:solidFill>
                <a:latin typeface="Arial" panose="020B0604020202020204" pitchFamily="34" charset="0"/>
                <a:ea typeface="微软雅黑" panose="020B0503020204020204" charset="-122"/>
              </a:defRPr>
            </a:lvl3pPr>
            <a:lvl4pPr>
              <a:defRPr sz="1050" baseline="0">
                <a:solidFill>
                  <a:schemeClr val="tx1">
                    <a:lumMod val="85000"/>
                    <a:lumOff val="15000"/>
                  </a:schemeClr>
                </a:solidFill>
                <a:latin typeface="Arial" panose="020B0604020202020204" pitchFamily="34" charset="0"/>
                <a:ea typeface="微软雅黑" panose="020B0503020204020204" charset="-122"/>
              </a:defRPr>
            </a:lvl4pPr>
            <a:lvl5pPr>
              <a:defRPr sz="10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445500" y="5180399"/>
            <a:ext cx="8251200" cy="806063"/>
          </a:xfrm>
        </p:spPr>
        <p:txBody>
          <a:bodyPr lIns="90000" tIns="46800" rIns="90000" bIns="46800">
            <a:normAutofit/>
          </a:bodyPr>
          <a:lstStyle>
            <a:lvl1pPr marL="0" indent="0">
              <a:buNone/>
              <a:defRPr sz="120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2" name="标题 1"/>
          <p:cNvSpPr>
            <a:spLocks noGrp="1"/>
          </p:cNvSpPr>
          <p:nvPr>
            <p:ph type="title"/>
            <p:custDataLst>
              <p:tags r:id="rId10"/>
            </p:custDataLst>
          </p:nvPr>
        </p:nvSpPr>
        <p:spPr>
          <a:xfrm>
            <a:off x="453600" y="560061"/>
            <a:ext cx="8232300" cy="674739"/>
          </a:xfrm>
        </p:spPr>
        <p:txBody>
          <a:bodyPr lIns="90000" tIns="46800" rIns="90000" bIns="46800" anchor="ctr">
            <a:normAutofit/>
          </a:bodyPr>
          <a:lstStyle>
            <a:lvl1pPr algn="ctr">
              <a:defRPr sz="24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27011" y="5747656"/>
            <a:ext cx="9171011" cy="1127397"/>
            <a:chOff x="-36015" y="5747656"/>
            <a:chExt cx="12228015" cy="1127397"/>
          </a:xfrm>
        </p:grpSpPr>
        <p:pic>
          <p:nvPicPr>
            <p:cNvPr id="16" name="图片 15" descr="QQ图片20190718090413"/>
            <p:cNvPicPr>
              <a:picLocks noChangeAspect="1"/>
            </p:cNvPicPr>
            <p:nvPr userDrawn="1">
              <p:custDataLst>
                <p:tags r:id="rId3"/>
              </p:custDataLst>
            </p:nvPr>
          </p:nvPicPr>
          <p:blipFill rotWithShape="1">
            <a:blip r:embed="rId4"/>
            <a:srcRect/>
            <a:stretch>
              <a:fillRect/>
            </a:stretch>
          </p:blipFill>
          <p:spPr>
            <a:xfrm flipH="1">
              <a:off x="-36015" y="5747656"/>
              <a:ext cx="1337219" cy="1127397"/>
            </a:xfrm>
            <a:prstGeom prst="rect">
              <a:avLst/>
            </a:prstGeom>
          </p:spPr>
        </p:pic>
        <p:pic>
          <p:nvPicPr>
            <p:cNvPr id="17" name="图片 16" descr="QQ图片20190718090413"/>
            <p:cNvPicPr>
              <a:picLocks noChangeAspect="1"/>
            </p:cNvPicPr>
            <p:nvPr userDrawn="1">
              <p:custDataLst>
                <p:tags r:id="rId5"/>
              </p:custDataLst>
            </p:nvPr>
          </p:nvPicPr>
          <p:blipFill rotWithShape="1">
            <a:blip r:embed="rId4"/>
            <a:srcRect/>
            <a:stretch>
              <a:fillRect/>
            </a:stretch>
          </p:blipFill>
          <p:spPr>
            <a:xfrm>
              <a:off x="10854781" y="5747656"/>
              <a:ext cx="1337219" cy="1127397"/>
            </a:xfrm>
            <a:prstGeom prst="rect">
              <a:avLst/>
            </a:prstGeom>
          </p:spPr>
        </p:pic>
      </p:grpSp>
      <p:sp>
        <p:nvSpPr>
          <p:cNvPr id="10" name="矩形 9"/>
          <p:cNvSpPr/>
          <p:nvPr>
            <p:custDataLst>
              <p:tags r:id="rId6"/>
            </p:custDataLst>
          </p:nvPr>
        </p:nvSpPr>
        <p:spPr>
          <a:xfrm>
            <a:off x="0" y="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baseline="0">
              <a:solidFill>
                <a:schemeClr val="tx1">
                  <a:lumMod val="85000"/>
                  <a:lumOff val="15000"/>
                </a:schemeClr>
              </a:solidFill>
              <a:latin typeface="Arial" panose="020B0604020202020204" pitchFamily="34" charset="0"/>
              <a:sym typeface="+mn-ea"/>
            </a:endParaRPr>
          </a:p>
        </p:txBody>
      </p:sp>
      <p:sp>
        <p:nvSpPr>
          <p:cNvPr id="2" name="标题 1"/>
          <p:cNvSpPr>
            <a:spLocks noGrp="1"/>
          </p:cNvSpPr>
          <p:nvPr>
            <p:ph type="title"/>
            <p:custDataLst>
              <p:tags r:id="rId7"/>
            </p:custDataLst>
          </p:nvPr>
        </p:nvSpPr>
        <p:spPr>
          <a:xfrm>
            <a:off x="434700" y="237600"/>
            <a:ext cx="8278200" cy="441964"/>
          </a:xfrm>
        </p:spPr>
        <p:txBody>
          <a:bodyPr lIns="90000" tIns="46800" rIns="90000" bIns="46800">
            <a:normAutofit/>
          </a:bodyPr>
          <a:lstStyle>
            <a:lvl1pPr>
              <a:defRPr sz="21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a:xfrm>
            <a:off x="659807" y="6349833"/>
            <a:ext cx="2025000" cy="316800"/>
          </a:xfrm>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3087000" y="6349833"/>
            <a:ext cx="2970000" cy="316800"/>
          </a:xfrm>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0"/>
            </p:custDataLst>
          </p:nvPr>
        </p:nvSpPr>
        <p:spPr>
          <a:xfrm>
            <a:off x="6457950" y="6349833"/>
            <a:ext cx="2025000" cy="316800"/>
          </a:xfrm>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434700" y="1663200"/>
            <a:ext cx="4006800" cy="2894400"/>
          </a:xfrm>
        </p:spPr>
        <p:txBody>
          <a:bodyPr lIns="90000" tIns="46800" rIns="90000" bIns="46800">
            <a:normAutofit/>
          </a:bodyPr>
          <a:lstStyle>
            <a:lvl1pPr>
              <a:defRPr sz="1050" baseline="0">
                <a:solidFill>
                  <a:schemeClr val="tx1">
                    <a:lumMod val="85000"/>
                    <a:lumOff val="15000"/>
                  </a:schemeClr>
                </a:solidFill>
                <a:latin typeface="Arial" panose="020B0604020202020204" pitchFamily="34" charset="0"/>
                <a:ea typeface="微软雅黑" panose="020B0503020204020204" charset="-122"/>
              </a:defRPr>
            </a:lvl1pPr>
            <a:lvl2pPr>
              <a:defRPr sz="1050" baseline="0">
                <a:solidFill>
                  <a:schemeClr val="tx1">
                    <a:lumMod val="85000"/>
                    <a:lumOff val="15000"/>
                  </a:schemeClr>
                </a:solidFill>
                <a:latin typeface="Arial" panose="020B0604020202020204" pitchFamily="34" charset="0"/>
                <a:ea typeface="微软雅黑" panose="020B0503020204020204" charset="-122"/>
              </a:defRPr>
            </a:lvl2pPr>
            <a:lvl3pPr>
              <a:defRPr sz="1050" baseline="0">
                <a:solidFill>
                  <a:schemeClr val="tx1">
                    <a:lumMod val="85000"/>
                    <a:lumOff val="15000"/>
                  </a:schemeClr>
                </a:solidFill>
                <a:latin typeface="Arial" panose="020B0604020202020204" pitchFamily="34" charset="0"/>
                <a:ea typeface="微软雅黑" panose="020B0503020204020204" charset="-122"/>
              </a:defRPr>
            </a:lvl3pPr>
            <a:lvl4pPr>
              <a:defRPr sz="1050" baseline="0">
                <a:solidFill>
                  <a:schemeClr val="tx1">
                    <a:lumMod val="85000"/>
                    <a:lumOff val="15000"/>
                  </a:schemeClr>
                </a:solidFill>
                <a:latin typeface="Arial" panose="020B0604020202020204" pitchFamily="34" charset="0"/>
                <a:ea typeface="微软雅黑" panose="020B0503020204020204" charset="-122"/>
              </a:defRPr>
            </a:lvl4pPr>
            <a:lvl5pPr>
              <a:defRPr sz="10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4681800" y="1663200"/>
            <a:ext cx="4025700" cy="2894400"/>
          </a:xfrm>
        </p:spPr>
        <p:txBody>
          <a:bodyPr lIns="90000" tIns="46800" rIns="90000" bIns="46800">
            <a:normAutofit/>
          </a:bodyPr>
          <a:lstStyle>
            <a:lvl1pPr>
              <a:defRPr sz="1050" baseline="0">
                <a:solidFill>
                  <a:schemeClr val="tx1">
                    <a:lumMod val="85000"/>
                    <a:lumOff val="15000"/>
                  </a:schemeClr>
                </a:solidFill>
                <a:latin typeface="Arial" panose="020B0604020202020204" pitchFamily="34" charset="0"/>
                <a:ea typeface="微软雅黑" panose="020B0503020204020204" charset="-122"/>
              </a:defRPr>
            </a:lvl1pPr>
            <a:lvl2pPr>
              <a:defRPr sz="1050" baseline="0">
                <a:solidFill>
                  <a:schemeClr val="tx1">
                    <a:lumMod val="85000"/>
                    <a:lumOff val="15000"/>
                  </a:schemeClr>
                </a:solidFill>
                <a:latin typeface="Arial" panose="020B0604020202020204" pitchFamily="34" charset="0"/>
                <a:ea typeface="微软雅黑" panose="020B0503020204020204" charset="-122"/>
              </a:defRPr>
            </a:lvl2pPr>
            <a:lvl3pPr>
              <a:defRPr sz="1050" baseline="0">
                <a:solidFill>
                  <a:schemeClr val="tx1">
                    <a:lumMod val="85000"/>
                    <a:lumOff val="15000"/>
                  </a:schemeClr>
                </a:solidFill>
                <a:latin typeface="Arial" panose="020B0604020202020204" pitchFamily="34" charset="0"/>
                <a:ea typeface="微软雅黑" panose="020B0503020204020204" charset="-122"/>
              </a:defRPr>
            </a:lvl3pPr>
            <a:lvl4pPr>
              <a:defRPr sz="1050" baseline="0">
                <a:solidFill>
                  <a:schemeClr val="tx1">
                    <a:lumMod val="85000"/>
                    <a:lumOff val="15000"/>
                  </a:schemeClr>
                </a:solidFill>
                <a:latin typeface="Arial" panose="020B0604020202020204" pitchFamily="34" charset="0"/>
                <a:ea typeface="微软雅黑" panose="020B0503020204020204" charset="-122"/>
              </a:defRPr>
            </a:lvl4pPr>
            <a:lvl5pPr>
              <a:defRPr sz="105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429300" y="4816800"/>
            <a:ext cx="4006800" cy="781200"/>
          </a:xfrm>
        </p:spPr>
        <p:txBody>
          <a:bodyPr lIns="90000" tIns="46800" rIns="90000" bIns="46800">
            <a:normAutofit/>
          </a:bodyPr>
          <a:lstStyle>
            <a:lvl1pPr>
              <a:defRPr sz="10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4689900" y="4813200"/>
            <a:ext cx="4025700" cy="781200"/>
          </a:xfrm>
        </p:spPr>
        <p:txBody>
          <a:bodyPr lIns="90000" tIns="46800" rIns="90000" bIns="46800">
            <a:normAutofit/>
          </a:bodyPr>
          <a:lstStyle>
            <a:lvl1pPr>
              <a:defRPr sz="1050"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pic>
        <p:nvPicPr>
          <p:cNvPr id="13" name="图片 12" descr="C:\Users\kingsoft\Desktop\图片1.png图片1"/>
          <p:cNvPicPr>
            <a:picLocks noChangeAspect="1"/>
          </p:cNvPicPr>
          <p:nvPr>
            <p:custDataLst>
              <p:tags r:id="rId2"/>
            </p:custDataLst>
          </p:nvPr>
        </p:nvPicPr>
        <p:blipFill>
          <a:blip r:embed="rId3">
            <a:extLst>
              <a:ext uri="{BEBA8EAE-BF5A-486C-A8C5-ECC9F3942E4B}">
                <a14:imgProps xmlns:a14="http://schemas.microsoft.com/office/drawing/2010/main">
                  <a14:imgLayer r:embed="rId4">
                    <a14:imgEffect>
                      <a14:backgroundRemoval t="9949" b="100000" l="9911" r="100000"/>
                    </a14:imgEffect>
                  </a14:imgLayer>
                </a14:imgProps>
              </a:ext>
            </a:extLst>
          </a:blip>
          <a:srcRect/>
          <a:stretch>
            <a:fillRect/>
          </a:stretch>
        </p:blipFill>
        <p:spPr>
          <a:xfrm>
            <a:off x="4114800" y="1909183"/>
            <a:ext cx="5047229" cy="4991090"/>
          </a:xfrm>
          <a:prstGeom prst="rect">
            <a:avLst/>
          </a:prstGeom>
        </p:spPr>
      </p:pic>
      <p:sp>
        <p:nvSpPr>
          <p:cNvPr id="10" name="矩形 9"/>
          <p:cNvSpPr/>
          <p:nvPr>
            <p:custDataLst>
              <p:tags r:id="rId5"/>
            </p:custDataLst>
          </p:nvPr>
        </p:nvSpPr>
        <p:spPr>
          <a:xfrm>
            <a:off x="0" y="959224"/>
            <a:ext cx="9144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baseline="0">
              <a:latin typeface="Arial" panose="020B0604020202020204" pitchFamily="34" charset="0"/>
              <a:sym typeface="+mn-ea"/>
            </a:endParaRPr>
          </a:p>
        </p:txBody>
      </p:sp>
      <p:sp>
        <p:nvSpPr>
          <p:cNvPr id="2" name="标题 1"/>
          <p:cNvSpPr>
            <a:spLocks noGrp="1"/>
          </p:cNvSpPr>
          <p:nvPr>
            <p:ph type="title" hasCustomPrompt="1"/>
            <p:custDataLst>
              <p:tags r:id="rId6"/>
            </p:custDataLst>
          </p:nvPr>
        </p:nvSpPr>
        <p:spPr>
          <a:xfrm>
            <a:off x="1142100" y="1339200"/>
            <a:ext cx="6858000" cy="2386800"/>
          </a:xfrm>
        </p:spPr>
        <p:txBody>
          <a:bodyPr lIns="90000" tIns="46800" rIns="90000" bIns="46800" anchor="b">
            <a:normAutofit/>
          </a:bodyPr>
          <a:lstStyle>
            <a:lvl1pPr algn="ctr">
              <a:defRPr sz="45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7"/>
            </p:custDataLst>
          </p:nvPr>
        </p:nvSpPr>
        <p:spPr>
          <a:xfrm>
            <a:off x="659807" y="6349833"/>
            <a:ext cx="2025000" cy="316800"/>
          </a:xfrm>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3087000" y="6349833"/>
            <a:ext cx="2970000" cy="316800"/>
          </a:xfrm>
        </p:spPr>
        <p:txBody>
          <a:bodyPr/>
          <a:lstStyle>
            <a:lvl1pPr>
              <a:defRPr baseline="0">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9"/>
            </p:custDataLst>
          </p:nvPr>
        </p:nvSpPr>
        <p:spPr>
          <a:xfrm>
            <a:off x="6457950" y="6349833"/>
            <a:ext cx="2025000" cy="316800"/>
          </a:xfrm>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1141810" y="3862800"/>
            <a:ext cx="6858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pic>
        <p:nvPicPr>
          <p:cNvPr id="12" name="图片 11" descr="QQ图片20190718090413"/>
          <p:cNvPicPr>
            <a:picLocks noChangeAspect="1"/>
          </p:cNvPicPr>
          <p:nvPr>
            <p:custDataLst>
              <p:tags r:id="rId11"/>
            </p:custDataLst>
          </p:nvPr>
        </p:nvPicPr>
        <p:blipFill>
          <a:blip r:embed="rId12">
            <a:extLst>
              <a:ext uri="{BEBA8EAE-BF5A-486C-A8C5-ECC9F3942E4B}">
                <a14:imgProps xmlns:a14="http://schemas.microsoft.com/office/drawing/2010/main">
                  <a14:imgLayer r:embed="rId13">
                    <a14:imgEffect>
                      <a14:backgroundRemoval t="9756" b="100000" l="9881" r="100000"/>
                    </a14:imgEffect>
                  </a14:imgLayer>
                </a14:imgProps>
              </a:ext>
            </a:extLst>
          </a:blip>
          <a:srcRect/>
          <a:stretch>
            <a:fillRect/>
          </a:stretch>
        </p:blipFill>
        <p:spPr>
          <a:xfrm flipH="1">
            <a:off x="-27010" y="4651919"/>
            <a:ext cx="2284095" cy="222313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tags" Target="../tags/tag135.xml"/><Relationship Id="rId24" Type="http://schemas.openxmlformats.org/officeDocument/2006/relationships/tags" Target="../tags/tag134.xml"/><Relationship Id="rId23" Type="http://schemas.openxmlformats.org/officeDocument/2006/relationships/tags" Target="../tags/tag133.xml"/><Relationship Id="rId22" Type="http://schemas.openxmlformats.org/officeDocument/2006/relationships/tags" Target="../tags/tag132.xml"/><Relationship Id="rId21" Type="http://schemas.openxmlformats.org/officeDocument/2006/relationships/tags" Target="../tags/tag131.xml"/><Relationship Id="rId20" Type="http://schemas.openxmlformats.org/officeDocument/2006/relationships/tags" Target="../tags/tag130.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cstate="print"/>
          <a:stretch>
            <a:fillRect/>
          </a:stretch>
        </a:blip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eaLnBrk="1" hangingPunct="1"/>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432000"/>
            <a:ext cx="8139178"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502412" y="1296000"/>
            <a:ext cx="8139178"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659807" y="6349833"/>
            <a:ext cx="2025000" cy="316800"/>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3087000" y="6349833"/>
            <a:ext cx="2970000" cy="316800"/>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6349833"/>
            <a:ext cx="2025000" cy="316800"/>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tags" Target="../tags/tag136.xml"/><Relationship Id="rId1"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45.xml"/><Relationship Id="rId1" Type="http://schemas.openxmlformats.org/officeDocument/2006/relationships/image" Target="../media/image17.jpeg"/></Relationships>
</file>

<file path=ppt/slides/_rels/slide11.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image" Target="../media/image25.png"/><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0" Type="http://schemas.openxmlformats.org/officeDocument/2006/relationships/slideLayout" Target="../slideLayouts/slideLayout18.xml"/><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7.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148.xml"/><Relationship Id="rId5" Type="http://schemas.openxmlformats.org/officeDocument/2006/relationships/image" Target="../media/image30.jpeg"/><Relationship Id="rId4" Type="http://schemas.openxmlformats.org/officeDocument/2006/relationships/image" Target="../media/image29.jpeg"/><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53.xml"/><Relationship Id="rId2" Type="http://schemas.openxmlformats.org/officeDocument/2006/relationships/image" Target="../media/image32.png"/><Relationship Id="rId1" Type="http://schemas.openxmlformats.org/officeDocument/2006/relationships/image" Target="../media/image31.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54.xml"/><Relationship Id="rId2" Type="http://schemas.openxmlformats.org/officeDocument/2006/relationships/image" Target="../media/image34.png"/><Relationship Id="rId1"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3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55.xml"/><Relationship Id="rId1"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56.xml"/><Relationship Id="rId1" Type="http://schemas.openxmlformats.org/officeDocument/2006/relationships/image" Target="../media/image36.jpe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157.xml"/><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37.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58.xml"/><Relationship Id="rId1" Type="http://schemas.openxmlformats.org/officeDocument/2006/relationships/image" Target="../media/image40.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59.xml"/><Relationship Id="rId1" Type="http://schemas.openxmlformats.org/officeDocument/2006/relationships/image" Target="../media/image4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6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3.jpeg"/><Relationship Id="rId1" Type="http://schemas.openxmlformats.org/officeDocument/2006/relationships/image" Target="../media/image42.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5.jpeg"/><Relationship Id="rId1" Type="http://schemas.openxmlformats.org/officeDocument/2006/relationships/image" Target="../media/image44.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6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8.xml"/><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9.xml"/><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40.xml"/><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41.xml"/><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42.xml"/><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3.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44.xml"/><Relationship Id="rId2" Type="http://schemas.openxmlformats.org/officeDocument/2006/relationships/image" Target="../media/image16.jpeg"/><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cstate="print"/>
          <a:stretch>
            <a:fillRect/>
          </a:stretch>
        </a:blipFill>
        <a:effectLst/>
      </p:bgPr>
    </p:bg>
    <p:spTree>
      <p:nvGrpSpPr>
        <p:cNvPr id="1" name=""/>
        <p:cNvGrpSpPr/>
        <p:nvPr/>
      </p:nvGrpSpPr>
      <p:grpSpPr>
        <a:xfrm>
          <a:off x="0" y="0"/>
          <a:ext cx="0" cy="0"/>
          <a:chOff x="0" y="0"/>
          <a:chExt cx="0" cy="0"/>
        </a:xfrm>
      </p:grpSpPr>
      <p:sp>
        <p:nvSpPr>
          <p:cNvPr id="11" name="矩形 10"/>
          <p:cNvSpPr/>
          <p:nvPr/>
        </p:nvSpPr>
        <p:spPr>
          <a:xfrm>
            <a:off x="-95250" y="-100330"/>
            <a:ext cx="9577070" cy="7221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2009775" y="2623820"/>
            <a:ext cx="5692140" cy="1014730"/>
          </a:xfrm>
          <a:prstGeom prst="rect">
            <a:avLst/>
          </a:prstGeom>
          <a:noFill/>
        </p:spPr>
        <p:txBody>
          <a:bodyPr wrap="square" rtlCol="0">
            <a:spAutoFit/>
            <a:scene3d>
              <a:camera prst="orthographicFront"/>
              <a:lightRig rig="threePt" dir="t"/>
            </a:scene3d>
          </a:bodyPr>
          <a:p>
            <a:r>
              <a:rPr lang="en-US" altLang="zh-CN" sz="6000" b="1">
                <a:solidFill>
                  <a:schemeClr val="bg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 </a:t>
            </a:r>
            <a:r>
              <a:rPr lang="zh-CN" altLang="en-US" sz="6000" b="1">
                <a:solidFill>
                  <a:schemeClr val="bg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大自然的色彩</a:t>
            </a:r>
            <a:endParaRPr lang="zh-CN" altLang="en-US" sz="6000" b="1">
              <a:solidFill>
                <a:schemeClr val="bg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M00096ECggSA1l1YPCAM4ZwAASyD0umEDo531"/>
          <p:cNvPicPr>
            <a:picLocks noChangeAspect="1"/>
          </p:cNvPicPr>
          <p:nvPr/>
        </p:nvPicPr>
        <p:blipFill>
          <a:blip r:embed="rId1"/>
          <a:stretch>
            <a:fillRect/>
          </a:stretch>
        </p:blipFill>
        <p:spPr>
          <a:xfrm>
            <a:off x="628650" y="457835"/>
            <a:ext cx="6070600" cy="4554220"/>
          </a:xfrm>
          <a:prstGeom prst="rect">
            <a:avLst/>
          </a:prstGeom>
        </p:spPr>
      </p:pic>
      <p:sp>
        <p:nvSpPr>
          <p:cNvPr id="7" name="文本框 6"/>
          <p:cNvSpPr txBox="1"/>
          <p:nvPr/>
        </p:nvSpPr>
        <p:spPr>
          <a:xfrm>
            <a:off x="628650" y="5443855"/>
            <a:ext cx="7600315" cy="645160"/>
          </a:xfrm>
          <a:prstGeom prst="rect">
            <a:avLst/>
          </a:prstGeom>
          <a:noFill/>
        </p:spPr>
        <p:txBody>
          <a:bodyPr wrap="square" rtlCol="0" anchor="t">
            <a:spAutoFit/>
          </a:bodyPr>
          <a:p>
            <a:r>
              <a:rPr dirty="0" smtClean="0">
                <a:latin typeface="微软雅黑" panose="020B0503020204020204" charset="-122"/>
                <a:ea typeface="微软雅黑" panose="020B0503020204020204" charset="-122"/>
                <a:cs typeface="微软雅黑" panose="020B0503020204020204" charset="-122"/>
              </a:rPr>
              <a:t>彩虹是因为阳光射到空中接近圆型的小水滴，造成色散及反射而形成。在晴朗的天气下，背对阳光在空中洒水或喷洒水雾，亦可以人工制造彩虹。</a:t>
            </a:r>
            <a:endParaRPr dirty="0" smtClean="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4KY)KV_K2PME(7PVQNGLIE8"/>
          <p:cNvPicPr>
            <a:picLocks noChangeAspect="1"/>
          </p:cNvPicPr>
          <p:nvPr/>
        </p:nvPicPr>
        <p:blipFill>
          <a:blip r:embed="rId1"/>
          <a:stretch>
            <a:fillRect/>
          </a:stretch>
        </p:blipFill>
        <p:spPr>
          <a:xfrm>
            <a:off x="541020" y="652145"/>
            <a:ext cx="1826260" cy="1618615"/>
          </a:xfrm>
          <a:prstGeom prst="rect">
            <a:avLst/>
          </a:prstGeom>
        </p:spPr>
      </p:pic>
      <p:pic>
        <p:nvPicPr>
          <p:cNvPr id="3" name="图片 2" descr=")B07[S4F88B6`H%2G9L~9$N"/>
          <p:cNvPicPr>
            <a:picLocks noChangeAspect="1"/>
          </p:cNvPicPr>
          <p:nvPr/>
        </p:nvPicPr>
        <p:blipFill>
          <a:blip r:embed="rId2"/>
          <a:stretch>
            <a:fillRect/>
          </a:stretch>
        </p:blipFill>
        <p:spPr>
          <a:xfrm>
            <a:off x="4918710" y="652145"/>
            <a:ext cx="1949450" cy="1920875"/>
          </a:xfrm>
          <a:prstGeom prst="rect">
            <a:avLst/>
          </a:prstGeom>
        </p:spPr>
      </p:pic>
      <p:pic>
        <p:nvPicPr>
          <p:cNvPr id="4" name="图片 3" descr="IP}S6QQ5R]PU0{27`D@D~98"/>
          <p:cNvPicPr>
            <a:picLocks noChangeAspect="1"/>
          </p:cNvPicPr>
          <p:nvPr/>
        </p:nvPicPr>
        <p:blipFill>
          <a:blip r:embed="rId3"/>
          <a:stretch>
            <a:fillRect/>
          </a:stretch>
        </p:blipFill>
        <p:spPr>
          <a:xfrm>
            <a:off x="2679700" y="1174115"/>
            <a:ext cx="1859280" cy="1859280"/>
          </a:xfrm>
          <a:prstGeom prst="rect">
            <a:avLst/>
          </a:prstGeom>
        </p:spPr>
      </p:pic>
      <p:pic>
        <p:nvPicPr>
          <p:cNvPr id="5" name="图片 4" descr="(FMA6EMAQ[[J)@R8U4~MWL4"/>
          <p:cNvPicPr>
            <a:picLocks noChangeAspect="1"/>
          </p:cNvPicPr>
          <p:nvPr/>
        </p:nvPicPr>
        <p:blipFill>
          <a:blip r:embed="rId4"/>
          <a:stretch>
            <a:fillRect/>
          </a:stretch>
        </p:blipFill>
        <p:spPr>
          <a:xfrm>
            <a:off x="7222490" y="2339340"/>
            <a:ext cx="1414780" cy="1509395"/>
          </a:xfrm>
          <a:prstGeom prst="rect">
            <a:avLst/>
          </a:prstGeom>
        </p:spPr>
      </p:pic>
      <p:pic>
        <p:nvPicPr>
          <p:cNvPr id="6" name="图片 5" descr="%$X}J3IL$OY2QSP(2_7((G2"/>
          <p:cNvPicPr>
            <a:picLocks noChangeAspect="1"/>
          </p:cNvPicPr>
          <p:nvPr/>
        </p:nvPicPr>
        <p:blipFill>
          <a:blip r:embed="rId5"/>
          <a:stretch>
            <a:fillRect/>
          </a:stretch>
        </p:blipFill>
        <p:spPr>
          <a:xfrm>
            <a:off x="2588260" y="4418965"/>
            <a:ext cx="1808480" cy="1808480"/>
          </a:xfrm>
          <a:prstGeom prst="rect">
            <a:avLst/>
          </a:prstGeom>
        </p:spPr>
      </p:pic>
      <p:pic>
        <p:nvPicPr>
          <p:cNvPr id="8" name="图片 7" descr="RP5$6UI93HGUWT2%K[PYBEM"/>
          <p:cNvPicPr>
            <a:picLocks noChangeAspect="1"/>
          </p:cNvPicPr>
          <p:nvPr/>
        </p:nvPicPr>
        <p:blipFill>
          <a:blip r:embed="rId6"/>
          <a:stretch>
            <a:fillRect/>
          </a:stretch>
        </p:blipFill>
        <p:spPr>
          <a:xfrm>
            <a:off x="541020" y="3547110"/>
            <a:ext cx="1573530" cy="1306830"/>
          </a:xfrm>
          <a:prstGeom prst="rect">
            <a:avLst/>
          </a:prstGeom>
        </p:spPr>
      </p:pic>
      <p:pic>
        <p:nvPicPr>
          <p:cNvPr id="10" name="图片 9" descr="9G0]51NN{QRU[KTE`{AYH)9"/>
          <p:cNvPicPr>
            <a:picLocks noChangeAspect="1"/>
          </p:cNvPicPr>
          <p:nvPr/>
        </p:nvPicPr>
        <p:blipFill>
          <a:blip r:embed="rId7"/>
          <a:stretch>
            <a:fillRect/>
          </a:stretch>
        </p:blipFill>
        <p:spPr>
          <a:xfrm>
            <a:off x="4792980" y="3848735"/>
            <a:ext cx="1695450" cy="1437640"/>
          </a:xfrm>
          <a:prstGeom prst="rect">
            <a:avLst/>
          </a:prstGeom>
        </p:spPr>
      </p:pic>
      <p:pic>
        <p:nvPicPr>
          <p:cNvPr id="11" name="图片 10" descr="}E911SB`Y{PZIXOKP12%SGM"/>
          <p:cNvPicPr>
            <a:picLocks noChangeAspect="1"/>
          </p:cNvPicPr>
          <p:nvPr/>
        </p:nvPicPr>
        <p:blipFill>
          <a:blip r:embed="rId8"/>
          <a:stretch>
            <a:fillRect/>
          </a:stretch>
        </p:blipFill>
        <p:spPr>
          <a:xfrm>
            <a:off x="6792595" y="4785360"/>
            <a:ext cx="1844675" cy="1442085"/>
          </a:xfrm>
          <a:prstGeom prst="rect">
            <a:avLst/>
          </a:prstGeom>
        </p:spPr>
      </p:pic>
    </p:spTree>
    <p:custDataLst>
      <p:tags r:id="rId9"/>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2412" y="2000850"/>
            <a:ext cx="8139178" cy="5041355"/>
          </a:xfrm>
        </p:spPr>
        <p:txBody>
          <a:bodyPr/>
          <a:lstStyle/>
          <a:p>
            <a:pPr>
              <a:lnSpc>
                <a:spcPct val="150000"/>
              </a:lnSpc>
              <a:spcBef>
                <a:spcPct val="50000"/>
              </a:spcBef>
            </a:pPr>
            <a:r>
              <a:rPr lang="zh-CN" altLang="en-US" sz="2800">
                <a:solidFill>
                  <a:schemeClr val="tx1"/>
                </a:solidFill>
                <a:latin typeface="微软雅黑" panose="020B0503020204020204" charset="-122"/>
                <a:ea typeface="微软雅黑" panose="020B0503020204020204" charset="-122"/>
                <a:sym typeface="+mn-ea"/>
              </a:rPr>
              <a:t>通过一些局部的图片，你能分清楚是属于哪个季节吗？想一想还可以通过哪些方式来表现四季呢？</a:t>
            </a:r>
            <a:endParaRPr lang="zh-CN" altLang="en-US" sz="2800">
              <a:solidFill>
                <a:schemeClr val="tx1"/>
              </a:solidFill>
              <a:latin typeface="微软雅黑" panose="020B0503020204020204" charset="-122"/>
              <a:ea typeface="微软雅黑" panose="020B0503020204020204" charset="-122"/>
              <a:sym typeface="+mn-ea"/>
            </a:endParaRPr>
          </a:p>
        </p:txBody>
      </p:sp>
      <p:sp>
        <p:nvSpPr>
          <p:cNvPr id="6" name="文本框 5"/>
          <p:cNvSpPr txBox="1"/>
          <p:nvPr/>
        </p:nvSpPr>
        <p:spPr>
          <a:xfrm>
            <a:off x="817245" y="927735"/>
            <a:ext cx="2214880" cy="706755"/>
          </a:xfrm>
          <a:prstGeom prst="rect">
            <a:avLst/>
          </a:prstGeom>
          <a:noFill/>
        </p:spPr>
        <p:txBody>
          <a:bodyPr wrap="none" rtlCol="0">
            <a:spAutoFit/>
            <a:scene3d>
              <a:camera prst="orthographicFront"/>
              <a:lightRig rig="threePt" dir="t"/>
            </a:scene3d>
          </a:bodyPr>
          <a:lstStyle/>
          <a:p>
            <a:r>
              <a:rPr lang="zh-CN" altLang="en-US" sz="40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拓展练习</a:t>
            </a:r>
            <a:endParaRPr lang="zh-CN" altLang="en-US" sz="40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4" name="文本框 3"/>
          <p:cNvSpPr txBox="1"/>
          <p:nvPr/>
        </p:nvSpPr>
        <p:spPr>
          <a:xfrm>
            <a:off x="2488565" y="4899025"/>
            <a:ext cx="4739005" cy="706755"/>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r>
              <a:rPr lang="zh-CN" altLang="en-US" sz="2000">
                <a:solidFill>
                  <a:schemeClr val="accent3"/>
                </a:solidFill>
                <a:effectLst/>
                <a:latin typeface="微软雅黑" panose="020B0503020204020204" charset="-122"/>
                <a:ea typeface="微软雅黑" panose="020B0503020204020204" charset="-122"/>
                <a:cs typeface="微软雅黑" panose="020B0503020204020204" charset="-122"/>
              </a:rPr>
              <a:t>文字 动作 诗歌 音乐 舞蹈 绘画。。。</a:t>
            </a:r>
            <a:endParaRPr lang="zh-CN" altLang="en-US" sz="2000">
              <a:solidFill>
                <a:schemeClr val="accent3"/>
              </a:solidFill>
              <a:effectLst/>
              <a:latin typeface="微软雅黑" panose="020B0503020204020204" charset="-122"/>
              <a:ea typeface="微软雅黑" panose="020B0503020204020204" charset="-122"/>
              <a:cs typeface="微软雅黑" panose="020B0503020204020204" charset="-122"/>
            </a:endParaRPr>
          </a:p>
          <a:p>
            <a:endParaRPr lang="zh-CN" altLang="en-US" sz="2000">
              <a:solidFill>
                <a:schemeClr val="accent3"/>
              </a:solidFill>
              <a:effectLst/>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17245" y="2207260"/>
            <a:ext cx="1238250" cy="748030"/>
          </a:xfrm>
        </p:spPr>
        <p:txBody>
          <a:bodyPr/>
          <a:lstStyle/>
          <a:p>
            <a:pPr marL="0" indent="0">
              <a:lnSpc>
                <a:spcPct val="150000"/>
              </a:lnSpc>
              <a:spcBef>
                <a:spcPct val="50000"/>
              </a:spcBef>
              <a:buNone/>
            </a:pPr>
            <a:r>
              <a:rPr lang="zh-CN" altLang="en-US" sz="2800">
                <a:solidFill>
                  <a:schemeClr val="tx1"/>
                </a:solidFill>
                <a:latin typeface="微软雅黑" panose="020B0503020204020204" charset="-122"/>
                <a:ea typeface="微软雅黑" panose="020B0503020204020204" charset="-122"/>
                <a:sym typeface="+mn-ea"/>
              </a:rPr>
              <a:t>   </a:t>
            </a:r>
            <a:endParaRPr lang="zh-CN" altLang="en-US" sz="2800">
              <a:solidFill>
                <a:schemeClr val="tx1"/>
              </a:solidFill>
              <a:latin typeface="微软雅黑" panose="020B0503020204020204" charset="-122"/>
              <a:ea typeface="微软雅黑" panose="020B0503020204020204" charset="-122"/>
              <a:sym typeface="+mn-ea"/>
            </a:endParaRPr>
          </a:p>
        </p:txBody>
      </p:sp>
      <p:sp>
        <p:nvSpPr>
          <p:cNvPr id="6" name="文本框 5"/>
          <p:cNvSpPr txBox="1"/>
          <p:nvPr/>
        </p:nvSpPr>
        <p:spPr>
          <a:xfrm>
            <a:off x="817245" y="927735"/>
            <a:ext cx="1808480" cy="706755"/>
          </a:xfrm>
          <a:prstGeom prst="rect">
            <a:avLst/>
          </a:prstGeom>
          <a:noFill/>
        </p:spPr>
        <p:txBody>
          <a:bodyPr wrap="none" rtlCol="0">
            <a:spAutoFit/>
            <a:scene3d>
              <a:camera prst="orthographicFront"/>
              <a:lightRig rig="threePt" dir="t"/>
            </a:scene3d>
          </a:bodyPr>
          <a:lstStyle/>
          <a:p>
            <a:r>
              <a:rPr lang="en-US" altLang="zh-CN" sz="40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3.</a:t>
            </a:r>
            <a:r>
              <a:rPr lang="zh-CN" altLang="en-US" sz="40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色 调</a:t>
            </a:r>
            <a:endParaRPr lang="zh-CN" altLang="en-US" sz="40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2" name="内容占位符 2"/>
          <p:cNvSpPr>
            <a:spLocks noGrp="1"/>
          </p:cNvSpPr>
          <p:nvPr/>
        </p:nvSpPr>
        <p:spPr>
          <a:xfrm>
            <a:off x="2672080" y="2207260"/>
            <a:ext cx="1811020" cy="885190"/>
          </a:xfrm>
          <a:prstGeom prst="rect">
            <a:avLst/>
          </a:prstGeo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spcBef>
                <a:spcPct val="50000"/>
              </a:spcBef>
              <a:buNone/>
            </a:pPr>
            <a:r>
              <a:rPr lang="zh-CN" altLang="en-US" sz="2800">
                <a:solidFill>
                  <a:schemeClr val="tx1"/>
                </a:solidFill>
                <a:latin typeface="微软雅黑" panose="020B0503020204020204" charset="-122"/>
                <a:ea typeface="微软雅黑" panose="020B0503020204020204" charset="-122"/>
                <a:sym typeface="+mn-ea"/>
              </a:rPr>
              <a:t>   </a:t>
            </a:r>
            <a:endParaRPr lang="zh-CN" altLang="en-US" sz="2800">
              <a:solidFill>
                <a:schemeClr val="tx1"/>
              </a:solidFill>
              <a:latin typeface="微软雅黑" panose="020B0503020204020204" charset="-122"/>
              <a:ea typeface="微软雅黑" panose="020B0503020204020204" charset="-122"/>
              <a:sym typeface="+mn-ea"/>
            </a:endParaRPr>
          </a:p>
        </p:txBody>
      </p:sp>
      <p:pic>
        <p:nvPicPr>
          <p:cNvPr id="7171" name="Picture 10" descr="82_739238_33ea5af4e3ea7e4"/>
          <p:cNvPicPr>
            <a:picLocks noChangeAspect="1" noChangeArrowheads="1"/>
          </p:cNvPicPr>
          <p:nvPr/>
        </p:nvPicPr>
        <p:blipFill>
          <a:blip r:embed="rId1" cstate="print"/>
          <a:srcRect/>
          <a:stretch>
            <a:fillRect/>
          </a:stretch>
        </p:blipFill>
        <p:spPr bwMode="auto">
          <a:xfrm>
            <a:off x="817245" y="1931035"/>
            <a:ext cx="2830830" cy="1778000"/>
          </a:xfrm>
          <a:prstGeom prst="rect">
            <a:avLst/>
          </a:prstGeom>
          <a:noFill/>
          <a:ln w="9525">
            <a:noFill/>
            <a:miter lim="800000"/>
            <a:headEnd/>
            <a:tailEnd/>
          </a:ln>
        </p:spPr>
      </p:pic>
      <p:pic>
        <p:nvPicPr>
          <p:cNvPr id="7172" name="Picture 12" descr="21583919000"/>
          <p:cNvPicPr>
            <a:picLocks noChangeAspect="1" noChangeArrowheads="1"/>
          </p:cNvPicPr>
          <p:nvPr/>
        </p:nvPicPr>
        <p:blipFill>
          <a:blip r:embed="rId2" cstate="print"/>
          <a:srcRect/>
          <a:stretch>
            <a:fillRect/>
          </a:stretch>
        </p:blipFill>
        <p:spPr bwMode="auto">
          <a:xfrm>
            <a:off x="4932680" y="568960"/>
            <a:ext cx="1967230" cy="2178050"/>
          </a:xfrm>
          <a:prstGeom prst="rect">
            <a:avLst/>
          </a:prstGeom>
          <a:noFill/>
          <a:ln w="9525">
            <a:noFill/>
            <a:miter lim="800000"/>
            <a:headEnd/>
            <a:tailEnd/>
          </a:ln>
        </p:spPr>
      </p:pic>
      <p:pic>
        <p:nvPicPr>
          <p:cNvPr id="7170" name="Picture 8" descr="109943880"/>
          <p:cNvPicPr>
            <a:picLocks noChangeAspect="1" noChangeArrowheads="1"/>
          </p:cNvPicPr>
          <p:nvPr/>
        </p:nvPicPr>
        <p:blipFill>
          <a:blip r:embed="rId3" cstate="print"/>
          <a:srcRect/>
          <a:stretch>
            <a:fillRect/>
          </a:stretch>
        </p:blipFill>
        <p:spPr bwMode="auto">
          <a:xfrm>
            <a:off x="817245" y="4005580"/>
            <a:ext cx="2240280" cy="1492885"/>
          </a:xfrm>
          <a:prstGeom prst="rect">
            <a:avLst/>
          </a:prstGeom>
          <a:noFill/>
          <a:ln w="9525">
            <a:noFill/>
            <a:miter lim="800000"/>
            <a:headEnd/>
            <a:tailEnd/>
          </a:ln>
        </p:spPr>
      </p:pic>
      <p:sp>
        <p:nvSpPr>
          <p:cNvPr id="7174" name="Text Box 17"/>
          <p:cNvSpPr txBox="1">
            <a:spLocks noChangeArrowheads="1"/>
          </p:cNvSpPr>
          <p:nvPr/>
        </p:nvSpPr>
        <p:spPr bwMode="auto">
          <a:xfrm>
            <a:off x="2441575" y="1266190"/>
            <a:ext cx="3432175" cy="368300"/>
          </a:xfrm>
          <a:prstGeom prst="rect">
            <a:avLst/>
          </a:prstGeom>
          <a:noFill/>
          <a:ln w="9525">
            <a:noFill/>
            <a:miter lim="800000"/>
          </a:ln>
        </p:spPr>
        <p:txBody>
          <a:bodyPr wrap="square">
            <a:spAutoFit/>
            <a:scene3d>
              <a:camera prst="orthographicFront"/>
              <a:lightRig rig="threePt" dir="t"/>
            </a:scene3d>
          </a:bodyPr>
          <a:lstStyle/>
          <a:p>
            <a:pPr>
              <a:spcBef>
                <a:spcPct val="50000"/>
              </a:spcBef>
            </a:pPr>
            <a:r>
              <a:rPr lang="zh-CN" altLang="en-US" b="1">
                <a:solidFill>
                  <a:schemeClr val="accent1"/>
                </a:solidFill>
                <a:effectLst>
                  <a:outerShdw blurRad="38100" dist="25400" dir="5400000" algn="ctr" rotWithShape="0">
                    <a:srgbClr val="6E747A">
                      <a:alpha val="43000"/>
                    </a:srgbClr>
                  </a:outerShdw>
                </a:effectLst>
                <a:ea typeface="DotumChe" panose="020B0609000101010101" pitchFamily="49" charset="-127"/>
              </a:rPr>
              <a:t>这几幅画面是什么色调？</a:t>
            </a:r>
            <a:endParaRPr lang="zh-CN" altLang="en-US" b="1">
              <a:solidFill>
                <a:schemeClr val="accent1"/>
              </a:solidFill>
              <a:effectLst>
                <a:outerShdw blurRad="38100" dist="25400" dir="5400000" algn="ctr" rotWithShape="0">
                  <a:srgbClr val="6E747A">
                    <a:alpha val="43000"/>
                  </a:srgbClr>
                </a:outerShdw>
              </a:effectLst>
              <a:ea typeface="DotumChe" panose="020B0609000101010101" pitchFamily="49" charset="-127"/>
            </a:endParaRPr>
          </a:p>
        </p:txBody>
      </p:sp>
      <p:pic>
        <p:nvPicPr>
          <p:cNvPr id="4" name="图片 3" descr="3b0a-hhacrce6801582"/>
          <p:cNvPicPr>
            <a:picLocks noChangeAspect="1"/>
          </p:cNvPicPr>
          <p:nvPr/>
        </p:nvPicPr>
        <p:blipFill>
          <a:blip r:embed="rId4"/>
          <a:stretch>
            <a:fillRect/>
          </a:stretch>
        </p:blipFill>
        <p:spPr>
          <a:xfrm>
            <a:off x="5946775" y="4603115"/>
            <a:ext cx="2938780" cy="1997710"/>
          </a:xfrm>
          <a:prstGeom prst="rect">
            <a:avLst/>
          </a:prstGeom>
        </p:spPr>
      </p:pic>
      <p:pic>
        <p:nvPicPr>
          <p:cNvPr id="7175" name="Picture 18" descr="8331669cc"/>
          <p:cNvPicPr>
            <a:picLocks noChangeAspect="1" noChangeArrowheads="1"/>
          </p:cNvPicPr>
          <p:nvPr/>
        </p:nvPicPr>
        <p:blipFill>
          <a:blip r:embed="rId5" cstate="print"/>
          <a:srcRect/>
          <a:stretch>
            <a:fillRect/>
          </a:stretch>
        </p:blipFill>
        <p:spPr bwMode="auto">
          <a:xfrm>
            <a:off x="3824605" y="3092450"/>
            <a:ext cx="2603500" cy="1732280"/>
          </a:xfrm>
          <a:prstGeom prst="rect">
            <a:avLst/>
          </a:prstGeom>
          <a:noFill/>
          <a:ln w="9525">
            <a:noFill/>
            <a:miter lim="800000"/>
            <a:headEnd/>
            <a:tailEnd/>
          </a:ln>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7172"/>
                                        </p:tgtEl>
                                        <p:attrNameLst>
                                          <p:attrName>style.visibility</p:attrName>
                                        </p:attrNameLst>
                                      </p:cBhvr>
                                      <p:to>
                                        <p:strVal val="visible"/>
                                      </p:to>
                                    </p:set>
                                    <p:anim to="" calcmode="lin" valueType="num">
                                      <p:cBhvr>
                                        <p:cTn id="12" dur="1" fill="hold"/>
                                        <p:tgtEl>
                                          <p:spTgt spid="7172"/>
                                        </p:tgtEl>
                                      </p:cBhvr>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170"/>
                                        </p:tgtEl>
                                        <p:attrNameLst>
                                          <p:attrName>style.visibility</p:attrName>
                                        </p:attrNameLst>
                                      </p:cBhvr>
                                      <p:to>
                                        <p:strVal val="visible"/>
                                      </p:to>
                                    </p:set>
                                    <p:anim calcmode="lin" valueType="num">
                                      <p:cBhvr additive="base">
                                        <p:cTn id="17" dur="500" fill="hold"/>
                                        <p:tgtEl>
                                          <p:spTgt spid="7170"/>
                                        </p:tgtEl>
                                        <p:attrNameLst>
                                          <p:attrName>ppt_x</p:attrName>
                                        </p:attrNameLst>
                                      </p:cBhvr>
                                      <p:tavLst>
                                        <p:tav tm="0">
                                          <p:val>
                                            <p:strVal val="#ppt_x"/>
                                          </p:val>
                                        </p:tav>
                                        <p:tav tm="100000">
                                          <p:val>
                                            <p:strVal val="#ppt_x"/>
                                          </p:val>
                                        </p:tav>
                                      </p:tavLst>
                                    </p:anim>
                                    <p:anim calcmode="lin" valueType="num">
                                      <p:cBhvr additive="base">
                                        <p:cTn id="1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175"/>
                                        </p:tgtEl>
                                        <p:attrNameLst>
                                          <p:attrName>style.visibility</p:attrName>
                                        </p:attrNameLst>
                                      </p:cBhvr>
                                      <p:to>
                                        <p:strVal val="visible"/>
                                      </p:to>
                                    </p:set>
                                    <p:anim calcmode="lin" valueType="num">
                                      <p:cBhvr additive="base">
                                        <p:cTn id="23" dur="500" fill="hold"/>
                                        <p:tgtEl>
                                          <p:spTgt spid="7175"/>
                                        </p:tgtEl>
                                        <p:attrNameLst>
                                          <p:attrName>ppt_x</p:attrName>
                                        </p:attrNameLst>
                                      </p:cBhvr>
                                      <p:tavLst>
                                        <p:tav tm="0">
                                          <p:val>
                                            <p:strVal val="#ppt_x"/>
                                          </p:val>
                                        </p:tav>
                                        <p:tav tm="100000">
                                          <p:val>
                                            <p:strVal val="#ppt_x"/>
                                          </p:val>
                                        </p:tav>
                                      </p:tavLst>
                                    </p:anim>
                                    <p:anim calcmode="lin" valueType="num">
                                      <p:cBhvr additive="base">
                                        <p:cTn id="24" dur="500" fill="hold"/>
                                        <p:tgtEl>
                                          <p:spTgt spid="717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P spid="2" grpI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2412" y="2000850"/>
            <a:ext cx="8139178" cy="5041355"/>
          </a:xfrm>
        </p:spPr>
        <p:txBody>
          <a:bodyPr/>
          <a:lstStyle/>
          <a:p>
            <a:pPr indent="720090" eaLnBrk="1" hangingPunct="1">
              <a:spcBef>
                <a:spcPct val="50000"/>
              </a:spcBef>
              <a:defRPr/>
            </a:pPr>
            <a:r>
              <a:rPr sz="2000" dirty="0" smtClean="0">
                <a:solidFill>
                  <a:schemeClr val="tx1"/>
                </a:solidFill>
                <a:latin typeface="微软雅黑" panose="020B0503020204020204" charset="-122"/>
                <a:ea typeface="微软雅黑" panose="020B0503020204020204" charset="-122"/>
                <a:cs typeface="微软雅黑" panose="020B0503020204020204" charset="-122"/>
                <a:sym typeface="+mn-ea"/>
              </a:rPr>
              <a:t>色调：是指色彩运用的总体倾向。如红色调的晚霞、土黄色调的高原风景等。</a:t>
            </a:r>
            <a:endParaRPr lang="en-US" altLang="zh-CN" sz="2000" dirty="0" smtClean="0">
              <a:solidFill>
                <a:schemeClr val="tx1"/>
              </a:solidFill>
              <a:latin typeface="微软雅黑" panose="020B0503020204020204" charset="-122"/>
              <a:ea typeface="微软雅黑" panose="020B0503020204020204" charset="-122"/>
              <a:cs typeface="微软雅黑" panose="020B0503020204020204" charset="-122"/>
            </a:endParaRPr>
          </a:p>
          <a:p>
            <a:pPr eaLnBrk="1" hangingPunct="1">
              <a:spcBef>
                <a:spcPct val="50000"/>
              </a:spcBef>
              <a:defRPr/>
            </a:pPr>
            <a:r>
              <a:rPr sz="2000" dirty="0" smtClean="0">
                <a:solidFill>
                  <a:schemeClr val="tx1"/>
                </a:solidFill>
                <a:latin typeface="微软雅黑" panose="020B0503020204020204" charset="-122"/>
                <a:ea typeface="微软雅黑" panose="020B0503020204020204" charset="-122"/>
                <a:cs typeface="微软雅黑" panose="020B0503020204020204" charset="-122"/>
              </a:rPr>
              <a:t>一幅作品或一个环境中往往存在很多色彩，它们之间形成的整体关系构成色彩的调子，称之为</a:t>
            </a:r>
            <a:r>
              <a:rPr sz="2000" dirty="0" smtClean="0">
                <a:solidFill>
                  <a:schemeClr val="tx1"/>
                </a:solidFill>
                <a:latin typeface="微软雅黑" panose="020B0503020204020204" charset="-122"/>
                <a:ea typeface="微软雅黑" panose="020B0503020204020204" charset="-122"/>
                <a:cs typeface="微软雅黑" panose="020B0503020204020204" charset="-122"/>
              </a:rPr>
              <a:t>”</a:t>
            </a:r>
            <a:r>
              <a:rPr sz="2000" dirty="0" smtClean="0">
                <a:solidFill>
                  <a:schemeClr val="tx1"/>
                </a:solidFill>
                <a:latin typeface="微软雅黑" panose="020B0503020204020204" charset="-122"/>
                <a:ea typeface="微软雅黑" panose="020B0503020204020204" charset="-122"/>
                <a:cs typeface="微软雅黑" panose="020B0503020204020204" charset="-122"/>
              </a:rPr>
              <a:t>色调“</a:t>
            </a:r>
            <a:br>
              <a:rPr lang="en-US" altLang="zh-CN" sz="2000" dirty="0" smtClean="0">
                <a:solidFill>
                  <a:schemeClr val="tx1"/>
                </a:solidFill>
                <a:latin typeface="微软雅黑" panose="020B0503020204020204" charset="-122"/>
                <a:ea typeface="微软雅黑" panose="020B0503020204020204" charset="-122"/>
                <a:cs typeface="微软雅黑" panose="020B0503020204020204" charset="-122"/>
                <a:sym typeface="+mn-ea"/>
              </a:rPr>
            </a:br>
            <a:r>
              <a:rPr lang="en-US" altLang="zh-CN" sz="2000" dirty="0" smtClean="0">
                <a:solidFill>
                  <a:schemeClr val="tx1"/>
                </a:solidFill>
                <a:latin typeface="微软雅黑" panose="020B0503020204020204" charset="-122"/>
                <a:ea typeface="微软雅黑" panose="020B0503020204020204" charset="-122"/>
                <a:cs typeface="微软雅黑" panose="020B0503020204020204" charset="-122"/>
                <a:sym typeface="+mn-ea"/>
              </a:rPr>
              <a:t>      </a:t>
            </a:r>
            <a:r>
              <a:rPr sz="2000" dirty="0" smtClean="0">
                <a:solidFill>
                  <a:schemeClr val="tx1"/>
                </a:solidFill>
                <a:latin typeface="微软雅黑" panose="020B0503020204020204" charset="-122"/>
                <a:ea typeface="微软雅黑" panose="020B0503020204020204" charset="-122"/>
                <a:cs typeface="微软雅黑" panose="020B0503020204020204" charset="-122"/>
                <a:sym typeface="+mn-ea"/>
              </a:rPr>
              <a:t>绘画借用这个名词，是因为它很方便，可以准确地表示一幅作品的画面综合观感效果（色彩、明暗等诸多因素造成的综合效果），如冷调、蓝灰调、金黄色调等。</a:t>
            </a:r>
            <a:r>
              <a:rPr lang="en-US" altLang="zh-CN" sz="2000" dirty="0" smtClean="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817245" y="927735"/>
            <a:ext cx="1350010" cy="706755"/>
          </a:xfrm>
          <a:prstGeom prst="rect">
            <a:avLst/>
          </a:prstGeom>
          <a:noFill/>
        </p:spPr>
        <p:txBody>
          <a:bodyPr wrap="none" rtlCol="0">
            <a:spAutoFit/>
            <a:scene3d>
              <a:camera prst="orthographicFront"/>
              <a:lightRig rig="threePt" dir="t"/>
            </a:scene3d>
          </a:bodyPr>
          <a:lstStyle/>
          <a:p>
            <a:r>
              <a:rPr lang="zh-CN" altLang="en-US" sz="40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色 调</a:t>
            </a:r>
            <a:endParaRPr lang="zh-CN" altLang="en-US" sz="40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2412" y="2000850"/>
            <a:ext cx="8139178" cy="5041355"/>
          </a:xfrm>
        </p:spPr>
        <p:txBody>
          <a:bodyPr/>
          <a:lstStyle/>
          <a:p>
            <a:pPr indent="720090" eaLnBrk="1" hangingPunct="1">
              <a:spcBef>
                <a:spcPct val="50000"/>
              </a:spcBef>
              <a:defRPr/>
            </a:pPr>
            <a:r>
              <a:rPr altLang="en-US" sz="2000" dirty="0" smtClean="0">
                <a:solidFill>
                  <a:schemeClr val="tx1"/>
                </a:solidFill>
                <a:latin typeface="微软雅黑" panose="020B0503020204020204" charset="-122"/>
                <a:ea typeface="微软雅黑" panose="020B0503020204020204" charset="-122"/>
                <a:cs typeface="微软雅黑" panose="020B0503020204020204" charset="-122"/>
                <a:sym typeface="+mn-ea"/>
              </a:rPr>
              <a:t>谈谈黄色</a:t>
            </a:r>
            <a:r>
              <a:rPr altLang="en-US" sz="2000" dirty="0" smtClean="0">
                <a:solidFill>
                  <a:schemeClr val="tx1"/>
                </a:solidFill>
                <a:latin typeface="微软雅黑" panose="020B0503020204020204" charset="-122"/>
                <a:ea typeface="微软雅黑" panose="020B0503020204020204" charset="-122"/>
                <a:cs typeface="微软雅黑" panose="020B0503020204020204" charset="-122"/>
              </a:rPr>
              <a:t>、红色、蓝色、绿色、紫色等色调给你们不同的感受</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817245" y="927735"/>
            <a:ext cx="1362874" cy="707886"/>
          </a:xfrm>
          <a:prstGeom prst="rect">
            <a:avLst/>
          </a:prstGeom>
          <a:noFill/>
        </p:spPr>
        <p:txBody>
          <a:bodyPr wrap="none" rtlCol="0">
            <a:spAutoFit/>
            <a:scene3d>
              <a:camera prst="orthographicFront"/>
              <a:lightRig rig="threePt" dir="t"/>
            </a:scene3d>
          </a:bodyPr>
          <a:lstStyle/>
          <a:p>
            <a:r>
              <a:rPr lang="zh-CN" altLang="en-US" sz="40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思 考</a:t>
            </a:r>
            <a:endPar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Tree>
    <p:custDataLst>
      <p:tags r:id="rId1"/>
    </p:custDataLst>
  </p:cSld>
  <p:clrMapOvr>
    <a:masterClrMapping/>
  </p:clrMapOvr>
  <p:timing>
    <p:tnLst>
      <p:par>
        <p:cTn id="1" dur="indefinite" restart="never" nodeType="tmRoot"/>
      </p:par>
    </p:tnLst>
    <p:bldLst>
      <p:bldP spid="3" grpId="0" build="p"/>
      <p:bldP spid="3" grpI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2412" y="516194"/>
            <a:ext cx="8139178" cy="5041355"/>
          </a:xfrm>
        </p:spPr>
        <p:txBody>
          <a:bodyPr/>
          <a:lstStyle/>
          <a:p>
            <a:pPr indent="720090">
              <a:spcBef>
                <a:spcPct val="50000"/>
              </a:spcBef>
              <a:buNone/>
              <a:defRPr/>
            </a:pPr>
            <a:r>
              <a:rPr lang="en-US" altLang="zh-CN" sz="1800" dirty="0" smtClean="0"/>
              <a:t>1</a:t>
            </a:r>
            <a:r>
              <a:rPr sz="1800" dirty="0" smtClean="0"/>
              <a:t>、红色热情、活泼、张扬</a:t>
            </a:r>
            <a:r>
              <a:rPr sz="1800" dirty="0" smtClean="0"/>
              <a:t>，吉祥</a:t>
            </a:r>
            <a:r>
              <a:rPr sz="1800" dirty="0" smtClean="0"/>
              <a:t>、乐观、喜庆之意，红色也有警示的意思</a:t>
            </a:r>
            <a:r>
              <a:rPr sz="1800" dirty="0" smtClean="0"/>
              <a:t>。</a:t>
            </a:r>
            <a:endParaRPr lang="en-US" sz="1800" dirty="0" smtClean="0"/>
          </a:p>
          <a:p>
            <a:pPr indent="720090">
              <a:spcBef>
                <a:spcPct val="50000"/>
              </a:spcBef>
              <a:buNone/>
              <a:defRPr/>
            </a:pPr>
            <a:r>
              <a:rPr lang="en-US" altLang="zh-CN" sz="1800" dirty="0" smtClean="0"/>
              <a:t>2</a:t>
            </a:r>
            <a:r>
              <a:rPr sz="1800" dirty="0" smtClean="0"/>
              <a:t>、橙色时尚、青春、动感，有种让人活力四射的感觉</a:t>
            </a:r>
            <a:r>
              <a:rPr sz="1800" dirty="0" smtClean="0"/>
              <a:t>；</a:t>
            </a:r>
            <a:endParaRPr lang="en-US" sz="1800" dirty="0" smtClean="0"/>
          </a:p>
          <a:p>
            <a:pPr indent="720090">
              <a:spcBef>
                <a:spcPct val="50000"/>
              </a:spcBef>
              <a:buNone/>
              <a:defRPr/>
            </a:pPr>
            <a:r>
              <a:rPr lang="en-US" altLang="zh-CN" sz="1800" dirty="0" smtClean="0"/>
              <a:t>3</a:t>
            </a:r>
            <a:r>
              <a:rPr sz="1800" dirty="0" smtClean="0"/>
              <a:t>、蓝色宁静、自由、清新</a:t>
            </a:r>
            <a:r>
              <a:rPr sz="1800" dirty="0" smtClean="0"/>
              <a:t>，深蓝代表孤傲</a:t>
            </a:r>
            <a:r>
              <a:rPr sz="1800" dirty="0" smtClean="0"/>
              <a:t>、忧郁、寡言，浅蓝色代表天真、纯洁；同时蓝色也代表沉稳，安定与和平</a:t>
            </a:r>
            <a:r>
              <a:rPr sz="1800" dirty="0" smtClean="0"/>
              <a:t>。</a:t>
            </a:r>
            <a:endParaRPr lang="en-US" sz="1800" dirty="0" smtClean="0"/>
          </a:p>
          <a:p>
            <a:pPr indent="720090">
              <a:spcBef>
                <a:spcPct val="50000"/>
              </a:spcBef>
              <a:buNone/>
              <a:defRPr/>
            </a:pPr>
            <a:r>
              <a:rPr lang="en-US" altLang="zh-CN" sz="1800" dirty="0" smtClean="0"/>
              <a:t>4</a:t>
            </a:r>
            <a:r>
              <a:rPr sz="1800" dirty="0" smtClean="0"/>
              <a:t>、绿色清新、健康、希望，是生命的象征；代表安全、平静、舒适之感</a:t>
            </a:r>
            <a:r>
              <a:rPr sz="1800" dirty="0" smtClean="0"/>
              <a:t>。</a:t>
            </a:r>
            <a:endParaRPr lang="en-US" sz="1800" dirty="0" smtClean="0"/>
          </a:p>
          <a:p>
            <a:pPr indent="720090">
              <a:spcBef>
                <a:spcPct val="50000"/>
              </a:spcBef>
              <a:buNone/>
              <a:defRPr/>
            </a:pPr>
            <a:r>
              <a:rPr lang="en-US" altLang="zh-CN" sz="1800" dirty="0" smtClean="0"/>
              <a:t>5</a:t>
            </a:r>
            <a:r>
              <a:rPr sz="1800" dirty="0" smtClean="0"/>
              <a:t>、紫色有点可爱、神秘、高贵、优雅，也代表着非凡的地位</a:t>
            </a:r>
            <a:r>
              <a:rPr sz="1800" dirty="0" smtClean="0"/>
              <a:t>。</a:t>
            </a:r>
            <a:endParaRPr lang="en-US" sz="1800" dirty="0" smtClean="0"/>
          </a:p>
          <a:p>
            <a:pPr indent="720090">
              <a:spcBef>
                <a:spcPct val="50000"/>
              </a:spcBef>
              <a:buNone/>
              <a:defRPr/>
            </a:pPr>
            <a:r>
              <a:rPr lang="en-US" sz="1800" dirty="0" smtClean="0"/>
              <a:t>6</a:t>
            </a:r>
            <a:r>
              <a:rPr sz="1800" dirty="0" smtClean="0"/>
              <a:t>、</a:t>
            </a:r>
            <a:r>
              <a:rPr sz="1800" dirty="0" smtClean="0"/>
              <a:t>粉红可爱、温馨、娇嫩、青春、明快、浪漫、愉快</a:t>
            </a:r>
            <a:r>
              <a:rPr sz="1800" dirty="0" smtClean="0"/>
              <a:t>。</a:t>
            </a:r>
            <a:endParaRPr lang="en-US" sz="1800" dirty="0" smtClean="0"/>
          </a:p>
          <a:p>
            <a:pPr indent="720090">
              <a:spcBef>
                <a:spcPct val="50000"/>
              </a:spcBef>
              <a:buNone/>
              <a:defRPr/>
            </a:pPr>
            <a:r>
              <a:rPr lang="en-US" sz="1800" dirty="0" smtClean="0"/>
              <a:t>7</a:t>
            </a:r>
            <a:r>
              <a:rPr sz="1800" dirty="0" smtClean="0"/>
              <a:t>、</a:t>
            </a:r>
            <a:r>
              <a:rPr sz="1800" dirty="0" smtClean="0"/>
              <a:t>黄色黄色的灿烂、辉煌，有着太阳般的光辉</a:t>
            </a:r>
            <a:r>
              <a:rPr sz="1800" dirty="0" smtClean="0"/>
              <a:t>，</a:t>
            </a:r>
            <a:endParaRPr sz="1800" dirty="0" smtClean="0"/>
          </a:p>
          <a:p>
            <a:pPr indent="720090" eaLnBrk="1" hangingPunct="1">
              <a:spcBef>
                <a:spcPct val="50000"/>
              </a:spcBef>
              <a:buNone/>
              <a:defRPr/>
            </a:pPr>
            <a:endParaRPr lang="zh-CN" altLang="en-US" sz="18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iming>
    <p:tnLst>
      <p:par>
        <p:cTn id="1" dur="indefinite" restart="never" nodeType="tmRoot"/>
      </p:par>
    </p:tnLst>
    <p:bldLst>
      <p:bldP spid="3" grpId="0" build="p"/>
      <p:bldP spid="3" grpI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24865" y="803275"/>
            <a:ext cx="4246880" cy="706755"/>
          </a:xfrm>
          <a:prstGeom prst="rect">
            <a:avLst/>
          </a:prstGeom>
          <a:noFill/>
        </p:spPr>
        <p:txBody>
          <a:bodyPr wrap="none" rtlCol="0">
            <a:spAutoFit/>
            <a:scene3d>
              <a:camera prst="orthographicFront"/>
              <a:lightRig rig="threePt" dir="t"/>
            </a:scene3d>
          </a:bodyPr>
          <a:lstStyle/>
          <a:p>
            <a:r>
              <a:rPr lang="zh-CN" altLang="en-US" sz="40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生活中不同的色调</a:t>
            </a:r>
            <a:endParaRPr lang="zh-CN" altLang="en-US" sz="40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2" name="内容占位符 1"/>
          <p:cNvSpPr>
            <a:spLocks noGrp="1"/>
          </p:cNvSpPr>
          <p:nvPr>
            <p:ph idx="1"/>
          </p:nvPr>
        </p:nvSpPr>
        <p:spPr>
          <a:xfrm>
            <a:off x="1085850" y="2039620"/>
            <a:ext cx="1791335" cy="3150870"/>
          </a:xfrm>
        </p:spPr>
        <p:txBody>
          <a:bodyPr/>
          <a:lstStyle/>
          <a:p>
            <a:r>
              <a:rPr lang="zh-CN" altLang="en-US" sz="2400"/>
              <a:t>酸甜苦辣</a:t>
            </a:r>
            <a:endParaRPr lang="zh-CN" altLang="en-US" sz="2400"/>
          </a:p>
          <a:p>
            <a:r>
              <a:rPr lang="zh-CN" altLang="en-US" sz="2400"/>
              <a:t>动漫人物</a:t>
            </a:r>
            <a:endParaRPr lang="zh-CN" altLang="en-US" sz="2400"/>
          </a:p>
          <a:p>
            <a:r>
              <a:rPr lang="zh-CN" altLang="en-US" sz="2400"/>
              <a:t>服饰</a:t>
            </a:r>
            <a:endParaRPr lang="zh-CN" altLang="en-US" sz="2400"/>
          </a:p>
          <a:p>
            <a:r>
              <a:rPr lang="zh-CN" altLang="en-US" sz="2400"/>
              <a:t>室内装修</a:t>
            </a:r>
            <a:endParaRPr lang="zh-CN" altLang="en-US" sz="2400"/>
          </a:p>
          <a:p>
            <a:r>
              <a:rPr lang="zh-CN" altLang="en-US" sz="2400"/>
              <a:t>绘画作品</a:t>
            </a:r>
            <a:endParaRPr lang="zh-CN" altLang="en-US" sz="24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checkerboard(across)">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checkerboard(across)">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checkerboard(across)">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checkerboard(across)">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2" grpI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lstStyle/>
          <a:p>
            <a:endParaRPr lang="zh-CN" altLang="en-US"/>
          </a:p>
        </p:txBody>
      </p:sp>
      <p:pic>
        <p:nvPicPr>
          <p:cNvPr id="5" name="图片 4" descr="}V%2NXGX84N6)$`AC[D[(4J"/>
          <p:cNvPicPr>
            <a:picLocks noChangeAspect="1"/>
          </p:cNvPicPr>
          <p:nvPr/>
        </p:nvPicPr>
        <p:blipFill>
          <a:blip r:embed="rId1"/>
          <a:stretch>
            <a:fillRect/>
          </a:stretch>
        </p:blipFill>
        <p:spPr>
          <a:xfrm>
            <a:off x="662305" y="598805"/>
            <a:ext cx="3896360" cy="3896360"/>
          </a:xfrm>
          <a:prstGeom prst="rect">
            <a:avLst/>
          </a:prstGeom>
        </p:spPr>
      </p:pic>
      <p:pic>
        <p:nvPicPr>
          <p:cNvPr id="7" name="图片 6" descr="ISVNX[$]PO45X(QS]YRO]VO"/>
          <p:cNvPicPr>
            <a:picLocks noChangeAspect="1"/>
          </p:cNvPicPr>
          <p:nvPr/>
        </p:nvPicPr>
        <p:blipFill>
          <a:blip r:embed="rId2"/>
          <a:stretch>
            <a:fillRect/>
          </a:stretch>
        </p:blipFill>
        <p:spPr>
          <a:xfrm>
            <a:off x="5198745" y="1675765"/>
            <a:ext cx="3442970" cy="3782695"/>
          </a:xfrm>
          <a:prstGeom prst="rect">
            <a:avLst/>
          </a:prstGeom>
        </p:spPr>
      </p:pic>
    </p:spTree>
    <p:custDataLst>
      <p:tags r:id="rId3"/>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835150" y="3429000"/>
            <a:ext cx="4968875" cy="366713"/>
          </a:xfrm>
          <a:prstGeom prst="rect">
            <a:avLst/>
          </a:prstGeom>
          <a:noFill/>
          <a:ln w="9525">
            <a:noFill/>
            <a:miter lim="800000"/>
          </a:ln>
        </p:spPr>
        <p:txBody>
          <a:bodyPr>
            <a:spAutoFit/>
          </a:bodyPr>
          <a:lstStyle/>
          <a:p>
            <a:pPr>
              <a:spcBef>
                <a:spcPct val="50000"/>
              </a:spcBef>
            </a:pPr>
            <a:endParaRPr lang="en-US" altLang="zh-CN" sz="1800">
              <a:solidFill>
                <a:schemeClr val="tx1"/>
              </a:solidFill>
              <a:latin typeface="Arial" panose="020B0604020202020204" pitchFamily="34" charset="0"/>
              <a:ea typeface="宋体" panose="02010600030101010101" pitchFamily="2" charset="-122"/>
            </a:endParaRPr>
          </a:p>
        </p:txBody>
      </p:sp>
      <p:pic>
        <p:nvPicPr>
          <p:cNvPr id="2" name="图片 1" descr="4W1T%GCQOY1A_N946CK7N`2"/>
          <p:cNvPicPr>
            <a:picLocks noChangeAspect="1"/>
          </p:cNvPicPr>
          <p:nvPr/>
        </p:nvPicPr>
        <p:blipFill>
          <a:blip r:embed="rId1"/>
          <a:stretch>
            <a:fillRect/>
          </a:stretch>
        </p:blipFill>
        <p:spPr>
          <a:xfrm>
            <a:off x="495935" y="446405"/>
            <a:ext cx="4307205" cy="3447415"/>
          </a:xfrm>
          <a:prstGeom prst="rect">
            <a:avLst/>
          </a:prstGeom>
        </p:spPr>
      </p:pic>
      <p:pic>
        <p:nvPicPr>
          <p:cNvPr id="3" name="图片 2" descr="]YGGK)PW$U[PYE]UKIYSRT3"/>
          <p:cNvPicPr>
            <a:picLocks noChangeAspect="1"/>
          </p:cNvPicPr>
          <p:nvPr/>
        </p:nvPicPr>
        <p:blipFill>
          <a:blip r:embed="rId2"/>
          <a:stretch>
            <a:fillRect/>
          </a:stretch>
        </p:blipFill>
        <p:spPr>
          <a:xfrm>
            <a:off x="3783330" y="4116070"/>
            <a:ext cx="4760595" cy="2306955"/>
          </a:xfrm>
          <a:prstGeom prst="rect">
            <a:avLst/>
          </a:prstGeom>
        </p:spPr>
      </p:pic>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04820" y="1047750"/>
            <a:ext cx="3983355" cy="1209675"/>
          </a:xfrm>
        </p:spPr>
        <p:txBody>
          <a:bodyPr>
            <a:scene3d>
              <a:camera prst="orthographicFront"/>
              <a:lightRig rig="threePt" dir="t"/>
            </a:scene3d>
          </a:bodyPr>
          <a:lstStyle/>
          <a:p>
            <a:pPr algn="l"/>
            <a:r>
              <a:rPr lang="zh-CN" altLang="en-US" sz="4000">
                <a:solidFill>
                  <a:schemeClr val="accent1"/>
                </a:solidFill>
                <a:effectLst>
                  <a:outerShdw blurRad="38100" dist="25400" dir="5400000" algn="ctr" rotWithShape="0">
                    <a:srgbClr val="6E747A">
                      <a:alpha val="43000"/>
                    </a:srgbClr>
                  </a:outerShdw>
                </a:effectLst>
              </a:rPr>
              <a:t>四季的九寨</a:t>
            </a:r>
            <a:endParaRPr lang="zh-CN" altLang="en-US" sz="4000">
              <a:solidFill>
                <a:schemeClr val="accent1"/>
              </a:solidFill>
              <a:effectLst>
                <a:outerShdw blurRad="38100" dist="25400" dir="5400000" algn="ctr" rotWithShape="0">
                  <a:srgbClr val="6E747A">
                    <a:alpha val="43000"/>
                  </a:srgbClr>
                </a:outerShdw>
              </a:effectLst>
            </a:endParaRPr>
          </a:p>
        </p:txBody>
      </p:sp>
      <p:sp>
        <p:nvSpPr>
          <p:cNvPr id="3" name="内容占位符 2"/>
          <p:cNvSpPr>
            <a:spLocks noGrp="1"/>
          </p:cNvSpPr>
          <p:nvPr>
            <p:ph idx="1"/>
          </p:nvPr>
        </p:nvSpPr>
        <p:spPr>
          <a:xfrm>
            <a:off x="776605" y="2418080"/>
            <a:ext cx="7372350" cy="2236470"/>
          </a:xfrm>
        </p:spPr>
        <p:txBody>
          <a:bodyPr/>
          <a:lstStyle/>
          <a:p>
            <a:pPr algn="l"/>
            <a:r>
              <a:rPr lang="zh-CN" altLang="en-US" sz="2000"/>
              <a:t>九寨沟四季景色都十分迷人。春时嫩芽点绿，瀑流轻快；夏来绿荫围湖，莺飞燕舞；秋至红叶铺山，彩林满目；冬来雪裹山峦，冰瀑如玉。</a:t>
            </a:r>
            <a:endParaRPr lang="zh-CN" altLang="en-US" sz="2000"/>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1835150" y="3429000"/>
            <a:ext cx="4968875" cy="366713"/>
          </a:xfrm>
          <a:prstGeom prst="rect">
            <a:avLst/>
          </a:prstGeom>
          <a:noFill/>
          <a:ln w="9525">
            <a:noFill/>
            <a:miter lim="800000"/>
          </a:ln>
        </p:spPr>
        <p:txBody>
          <a:bodyPr>
            <a:spAutoFit/>
          </a:bodyPr>
          <a:lstStyle/>
          <a:p>
            <a:pPr>
              <a:spcBef>
                <a:spcPct val="50000"/>
              </a:spcBef>
            </a:pPr>
            <a:endParaRPr lang="en-US" altLang="zh-CN" sz="1800">
              <a:solidFill>
                <a:schemeClr val="tx1"/>
              </a:solidFill>
              <a:latin typeface="Arial" panose="020B0604020202020204" pitchFamily="34" charset="0"/>
              <a:ea typeface="宋体" panose="02010600030101010101" pitchFamily="2" charset="-122"/>
            </a:endParaRPr>
          </a:p>
        </p:txBody>
      </p:sp>
      <p:pic>
        <p:nvPicPr>
          <p:cNvPr id="13315" name="Picture 6" descr="200852881936169_2"/>
          <p:cNvPicPr>
            <a:picLocks noChangeAspect="1" noChangeArrowheads="1"/>
          </p:cNvPicPr>
          <p:nvPr/>
        </p:nvPicPr>
        <p:blipFill>
          <a:blip r:embed="rId1" cstate="print"/>
          <a:srcRect/>
          <a:stretch>
            <a:fillRect/>
          </a:stretch>
        </p:blipFill>
        <p:spPr bwMode="auto">
          <a:xfrm>
            <a:off x="755650" y="1125538"/>
            <a:ext cx="4729163" cy="5253037"/>
          </a:xfrm>
          <a:prstGeom prst="rect">
            <a:avLst/>
          </a:prstGeom>
          <a:noFill/>
          <a:ln w="9525">
            <a:noFill/>
            <a:miter lim="800000"/>
            <a:headEnd/>
            <a:tailEnd/>
          </a:ln>
        </p:spPr>
      </p:pic>
      <p:sp>
        <p:nvSpPr>
          <p:cNvPr id="13316" name="Text Box 7"/>
          <p:cNvSpPr txBox="1">
            <a:spLocks noChangeArrowheads="1"/>
          </p:cNvSpPr>
          <p:nvPr/>
        </p:nvSpPr>
        <p:spPr bwMode="auto">
          <a:xfrm>
            <a:off x="5580063" y="1628775"/>
            <a:ext cx="3095625" cy="1570038"/>
          </a:xfrm>
          <a:prstGeom prst="rect">
            <a:avLst/>
          </a:prstGeom>
          <a:noFill/>
          <a:ln w="9525">
            <a:noFill/>
            <a:miter lim="800000"/>
          </a:ln>
        </p:spPr>
        <p:txBody>
          <a:bodyPr>
            <a:spAutoFit/>
          </a:bodyPr>
          <a:lstStyle/>
          <a:p>
            <a:pPr indent="719455">
              <a:spcBef>
                <a:spcPct val="50000"/>
              </a:spcBef>
            </a:pPr>
            <a:r>
              <a:rPr lang="zh-CN" altLang="en-US" b="1">
                <a:solidFill>
                  <a:schemeClr val="tx1"/>
                </a:solidFill>
                <a:ea typeface="宋体" panose="02010600030101010101" pitchFamily="2" charset="-122"/>
              </a:rPr>
              <a:t>以明黄色为主色调、印有飞龙图案的龙袍。</a:t>
            </a:r>
            <a:endParaRPr lang="en-US" altLang="zh-CN" b="1">
              <a:solidFill>
                <a:schemeClr val="tx1"/>
              </a:solidFill>
              <a:ea typeface="宋体" panose="02010600030101010101" pitchFamily="2" charset="-122"/>
            </a:endParaRPr>
          </a:p>
        </p:txBody>
      </p:sp>
    </p:spTree>
    <p:custDataLst>
      <p:tags r:id="rId2"/>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1835150" y="3429000"/>
            <a:ext cx="4968875" cy="366713"/>
          </a:xfrm>
          <a:prstGeom prst="rect">
            <a:avLst/>
          </a:prstGeom>
          <a:noFill/>
          <a:ln w="9525">
            <a:noFill/>
            <a:miter lim="800000"/>
          </a:ln>
        </p:spPr>
        <p:txBody>
          <a:bodyPr>
            <a:spAutoFit/>
          </a:bodyPr>
          <a:lstStyle/>
          <a:p>
            <a:pPr>
              <a:spcBef>
                <a:spcPct val="50000"/>
              </a:spcBef>
            </a:pPr>
            <a:endParaRPr lang="en-US" altLang="zh-CN" sz="1800">
              <a:solidFill>
                <a:schemeClr val="tx1"/>
              </a:solidFill>
              <a:latin typeface="Arial" panose="020B0604020202020204" pitchFamily="34" charset="0"/>
              <a:ea typeface="宋体" panose="02010600030101010101" pitchFamily="2" charset="-122"/>
            </a:endParaRPr>
          </a:p>
        </p:txBody>
      </p:sp>
      <p:pic>
        <p:nvPicPr>
          <p:cNvPr id="14339" name="Picture 4" descr="W020080716349709999255"/>
          <p:cNvPicPr>
            <a:picLocks noChangeAspect="1" noChangeArrowheads="1"/>
          </p:cNvPicPr>
          <p:nvPr/>
        </p:nvPicPr>
        <p:blipFill>
          <a:blip r:embed="rId1" cstate="print"/>
          <a:srcRect/>
          <a:stretch>
            <a:fillRect/>
          </a:stretch>
        </p:blipFill>
        <p:spPr bwMode="auto">
          <a:xfrm>
            <a:off x="539750" y="1700213"/>
            <a:ext cx="4321175" cy="3937000"/>
          </a:xfrm>
          <a:prstGeom prst="rect">
            <a:avLst/>
          </a:prstGeom>
          <a:noFill/>
          <a:ln w="9525">
            <a:noFill/>
            <a:miter lim="800000"/>
            <a:headEnd/>
            <a:tailEnd/>
          </a:ln>
        </p:spPr>
      </p:pic>
      <p:sp>
        <p:nvSpPr>
          <p:cNvPr id="14340" name="Text Box 5"/>
          <p:cNvSpPr txBox="1">
            <a:spLocks noChangeArrowheads="1"/>
          </p:cNvSpPr>
          <p:nvPr/>
        </p:nvSpPr>
        <p:spPr bwMode="auto">
          <a:xfrm>
            <a:off x="5003800" y="1871663"/>
            <a:ext cx="3960813" cy="2062162"/>
          </a:xfrm>
          <a:prstGeom prst="rect">
            <a:avLst/>
          </a:prstGeom>
          <a:noFill/>
          <a:ln w="9525">
            <a:noFill/>
            <a:miter lim="800000"/>
          </a:ln>
        </p:spPr>
        <p:txBody>
          <a:bodyPr>
            <a:spAutoFit/>
          </a:bodyPr>
          <a:lstStyle/>
          <a:p>
            <a:pPr indent="719455">
              <a:spcBef>
                <a:spcPct val="50000"/>
              </a:spcBef>
            </a:pPr>
            <a:r>
              <a:rPr lang="zh-CN" altLang="en-US" b="1">
                <a:solidFill>
                  <a:schemeClr val="tx1"/>
                </a:solidFill>
                <a:ea typeface="宋体" panose="02010600030101010101" pitchFamily="2" charset="-122"/>
              </a:rPr>
              <a:t>以红黄色为主色调、印有祥云图案的北京奥运会中国代表团领奖服装。</a:t>
            </a:r>
            <a:endParaRPr lang="en-US" altLang="zh-CN" b="1">
              <a:solidFill>
                <a:schemeClr val="tx1"/>
              </a:solidFill>
              <a:ea typeface="宋体" panose="02010600030101010101" pitchFamily="2" charset="-122"/>
            </a:endParaRPr>
          </a:p>
        </p:txBody>
      </p:sp>
    </p:spTree>
    <p:custDataLst>
      <p:tags r:id="rId2"/>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1835150" y="3429000"/>
            <a:ext cx="4968875" cy="366713"/>
          </a:xfrm>
          <a:prstGeom prst="rect">
            <a:avLst/>
          </a:prstGeom>
          <a:noFill/>
          <a:ln w="9525">
            <a:noFill/>
            <a:miter lim="800000"/>
          </a:ln>
        </p:spPr>
        <p:txBody>
          <a:bodyPr>
            <a:spAutoFit/>
          </a:bodyPr>
          <a:lstStyle/>
          <a:p>
            <a:pPr>
              <a:spcBef>
                <a:spcPct val="50000"/>
              </a:spcBef>
            </a:pPr>
            <a:endParaRPr lang="en-US" altLang="zh-CN" sz="1800">
              <a:solidFill>
                <a:schemeClr val="tx1"/>
              </a:solidFill>
              <a:latin typeface="Arial" panose="020B0604020202020204" pitchFamily="34" charset="0"/>
              <a:ea typeface="宋体" panose="02010600030101010101" pitchFamily="2" charset="-122"/>
            </a:endParaRPr>
          </a:p>
        </p:txBody>
      </p:sp>
      <p:pic>
        <p:nvPicPr>
          <p:cNvPr id="130053" name="Picture 5" descr="1229138430390-1"/>
          <p:cNvPicPr>
            <a:picLocks noChangeAspect="1" noChangeArrowheads="1"/>
          </p:cNvPicPr>
          <p:nvPr/>
        </p:nvPicPr>
        <p:blipFill>
          <a:blip r:embed="rId1" cstate="print"/>
          <a:srcRect/>
          <a:stretch>
            <a:fillRect/>
          </a:stretch>
        </p:blipFill>
        <p:spPr bwMode="auto">
          <a:xfrm>
            <a:off x="181610" y="1203325"/>
            <a:ext cx="2760980" cy="4130675"/>
          </a:xfrm>
          <a:prstGeom prst="rect">
            <a:avLst/>
          </a:prstGeom>
          <a:noFill/>
          <a:ln w="9525">
            <a:noFill/>
            <a:miter lim="800000"/>
            <a:headEnd/>
            <a:tailEnd/>
          </a:ln>
        </p:spPr>
      </p:pic>
      <p:pic>
        <p:nvPicPr>
          <p:cNvPr id="130054" name="Picture 6" descr="m-20081110190611777"/>
          <p:cNvPicPr>
            <a:picLocks noChangeAspect="1" noChangeArrowheads="1"/>
          </p:cNvPicPr>
          <p:nvPr/>
        </p:nvPicPr>
        <p:blipFill>
          <a:blip r:embed="rId2" cstate="print"/>
          <a:srcRect/>
          <a:stretch>
            <a:fillRect/>
          </a:stretch>
        </p:blipFill>
        <p:spPr bwMode="auto">
          <a:xfrm>
            <a:off x="6092825" y="2233930"/>
            <a:ext cx="2766060" cy="4044950"/>
          </a:xfrm>
          <a:prstGeom prst="rect">
            <a:avLst/>
          </a:prstGeom>
          <a:noFill/>
          <a:ln w="9525">
            <a:noFill/>
            <a:miter lim="800000"/>
            <a:headEnd/>
            <a:tailEnd/>
          </a:ln>
        </p:spPr>
      </p:pic>
      <p:sp>
        <p:nvSpPr>
          <p:cNvPr id="130055" name="Text Box 7"/>
          <p:cNvSpPr txBox="1">
            <a:spLocks noChangeArrowheads="1"/>
          </p:cNvSpPr>
          <p:nvPr/>
        </p:nvSpPr>
        <p:spPr bwMode="auto">
          <a:xfrm>
            <a:off x="2411413" y="5980748"/>
            <a:ext cx="4319587" cy="368300"/>
          </a:xfrm>
          <a:prstGeom prst="rect">
            <a:avLst/>
          </a:prstGeom>
          <a:noFill/>
          <a:ln w="9525">
            <a:noFill/>
            <a:miter lim="800000"/>
          </a:ln>
        </p:spPr>
        <p:txBody>
          <a:bodyPr>
            <a:spAutoFit/>
          </a:bodyPr>
          <a:lstStyle/>
          <a:p>
            <a:pPr>
              <a:spcBef>
                <a:spcPct val="50000"/>
              </a:spcBef>
            </a:pPr>
            <a:r>
              <a:rPr lang="zh-CN" altLang="en-US" b="1">
                <a:solidFill>
                  <a:schemeClr val="tx1"/>
                </a:solidFill>
                <a:ea typeface="宋体" panose="02010600030101010101" pitchFamily="2" charset="-122"/>
              </a:rPr>
              <a:t>鲁昂大教堂不同时间的色彩</a:t>
            </a:r>
            <a:endParaRPr lang="zh-CN" altLang="en-US" b="1">
              <a:solidFill>
                <a:schemeClr val="tx1"/>
              </a:solidFill>
              <a:ea typeface="宋体" panose="02010600030101010101" pitchFamily="2" charset="-122"/>
            </a:endParaRPr>
          </a:p>
        </p:txBody>
      </p:sp>
      <p:pic>
        <p:nvPicPr>
          <p:cNvPr id="130056" name="Picture 8" descr="14626l"/>
          <p:cNvPicPr>
            <a:picLocks noChangeAspect="1" noChangeArrowheads="1"/>
          </p:cNvPicPr>
          <p:nvPr/>
        </p:nvPicPr>
        <p:blipFill>
          <a:blip r:embed="rId3" cstate="print"/>
          <a:srcRect/>
          <a:stretch>
            <a:fillRect/>
          </a:stretch>
        </p:blipFill>
        <p:spPr bwMode="auto">
          <a:xfrm>
            <a:off x="3154680" y="798830"/>
            <a:ext cx="2834005" cy="3422650"/>
          </a:xfrm>
          <a:prstGeom prst="rect">
            <a:avLst/>
          </a:prstGeom>
          <a:noFill/>
          <a:ln w="9525">
            <a:noFill/>
            <a:miter lim="800000"/>
            <a:headEnd/>
            <a:tailEnd/>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xit" presetSubtype="0" fill="hold" nodeType="clickEffect">
                                  <p:stCondLst>
                                    <p:cond delay="0"/>
                                  </p:stCondLst>
                                  <p:childTnLst>
                                    <p:animEffect transition="out" filter="fade">
                                      <p:cBhvr>
                                        <p:cTn id="6" dur="1000"/>
                                        <p:tgtEl>
                                          <p:spTgt spid="130056"/>
                                        </p:tgtEl>
                                      </p:cBhvr>
                                    </p:animEffect>
                                    <p:anim calcmode="lin" valueType="num">
                                      <p:cBhvr>
                                        <p:cTn id="7" dur="1000"/>
                                        <p:tgtEl>
                                          <p:spTgt spid="130056"/>
                                        </p:tgtEl>
                                        <p:attrNameLst>
                                          <p:attrName>ppt_x</p:attrName>
                                        </p:attrNameLst>
                                      </p:cBhvr>
                                      <p:tavLst>
                                        <p:tav tm="0">
                                          <p:val>
                                            <p:strVal val="ppt_x"/>
                                          </p:val>
                                        </p:tav>
                                        <p:tav tm="100000">
                                          <p:val>
                                            <p:strVal val="ppt_x"/>
                                          </p:val>
                                        </p:tav>
                                      </p:tavLst>
                                    </p:anim>
                                    <p:anim calcmode="lin" valueType="num">
                                      <p:cBhvr>
                                        <p:cTn id="8" dur="1000"/>
                                        <p:tgtEl>
                                          <p:spTgt spid="130056"/>
                                        </p:tgtEl>
                                        <p:attrNameLst>
                                          <p:attrName>ppt_y</p:attrName>
                                        </p:attrNameLst>
                                      </p:cBhvr>
                                      <p:tavLst>
                                        <p:tav tm="0">
                                          <p:val>
                                            <p:strVal val="ppt_y"/>
                                          </p:val>
                                        </p:tav>
                                        <p:tav tm="100000">
                                          <p:val>
                                            <p:strVal val="ppt_y-.1"/>
                                          </p:val>
                                        </p:tav>
                                      </p:tavLst>
                                    </p:anim>
                                    <p:set>
                                      <p:cBhvr>
                                        <p:cTn id="9" dur="1" fill="hold">
                                          <p:stCondLst>
                                            <p:cond delay="999"/>
                                          </p:stCondLst>
                                        </p:cTn>
                                        <p:tgtEl>
                                          <p:spTgt spid="130056"/>
                                        </p:tgtEl>
                                        <p:attrNameLst>
                                          <p:attrName>style.visibility</p:attrName>
                                        </p:attrNameLst>
                                      </p:cBhvr>
                                      <p:to>
                                        <p:strVal val="hidden"/>
                                      </p:to>
                                    </p:se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30053"/>
                                        </p:tgtEl>
                                        <p:attrNameLst>
                                          <p:attrName>style.visibility</p:attrName>
                                        </p:attrNameLst>
                                      </p:cBhvr>
                                      <p:to>
                                        <p:strVal val="visible"/>
                                      </p:to>
                                    </p:set>
                                    <p:animEffect transition="in" filter="fade">
                                      <p:cBhvr>
                                        <p:cTn id="13" dur="2000"/>
                                        <p:tgtEl>
                                          <p:spTgt spid="130053"/>
                                        </p:tgtEl>
                                      </p:cBhvr>
                                    </p:animEffect>
                                    <p:anim calcmode="lin" valueType="num">
                                      <p:cBhvr>
                                        <p:cTn id="14" dur="2000" fill="hold"/>
                                        <p:tgtEl>
                                          <p:spTgt spid="130053"/>
                                        </p:tgtEl>
                                        <p:attrNameLst>
                                          <p:attrName>ppt_x</p:attrName>
                                        </p:attrNameLst>
                                      </p:cBhvr>
                                      <p:tavLst>
                                        <p:tav tm="0">
                                          <p:val>
                                            <p:strVal val="#ppt_x"/>
                                          </p:val>
                                        </p:tav>
                                        <p:tav tm="100000">
                                          <p:val>
                                            <p:strVal val="#ppt_x"/>
                                          </p:val>
                                        </p:tav>
                                      </p:tavLst>
                                    </p:anim>
                                    <p:anim calcmode="lin" valueType="num">
                                      <p:cBhvr>
                                        <p:cTn id="15" dur="2000" fill="hold"/>
                                        <p:tgtEl>
                                          <p:spTgt spid="130053"/>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130054"/>
                                        </p:tgtEl>
                                        <p:attrNameLst>
                                          <p:attrName>style.visibility</p:attrName>
                                        </p:attrNameLst>
                                      </p:cBhvr>
                                      <p:to>
                                        <p:strVal val="visible"/>
                                      </p:to>
                                    </p:set>
                                    <p:animEffect transition="in" filter="fade">
                                      <p:cBhvr>
                                        <p:cTn id="18" dur="2000"/>
                                        <p:tgtEl>
                                          <p:spTgt spid="130054"/>
                                        </p:tgtEl>
                                      </p:cBhvr>
                                    </p:animEffect>
                                    <p:anim calcmode="lin" valueType="num">
                                      <p:cBhvr>
                                        <p:cTn id="19" dur="2000" fill="hold"/>
                                        <p:tgtEl>
                                          <p:spTgt spid="130054"/>
                                        </p:tgtEl>
                                        <p:attrNameLst>
                                          <p:attrName>ppt_x</p:attrName>
                                        </p:attrNameLst>
                                      </p:cBhvr>
                                      <p:tavLst>
                                        <p:tav tm="0">
                                          <p:val>
                                            <p:strVal val="#ppt_x"/>
                                          </p:val>
                                        </p:tav>
                                        <p:tav tm="100000">
                                          <p:val>
                                            <p:strVal val="#ppt_x"/>
                                          </p:val>
                                        </p:tav>
                                      </p:tavLst>
                                    </p:anim>
                                    <p:anim calcmode="lin" valueType="num">
                                      <p:cBhvr>
                                        <p:cTn id="20" dur="2000" fill="hold"/>
                                        <p:tgtEl>
                                          <p:spTgt spid="130054"/>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42" presetClass="entr" presetSubtype="0" fill="hold" grpId="0" nodeType="afterEffect">
                                  <p:stCondLst>
                                    <p:cond delay="0"/>
                                  </p:stCondLst>
                                  <p:childTnLst>
                                    <p:set>
                                      <p:cBhvr>
                                        <p:cTn id="23" dur="1" fill="hold">
                                          <p:stCondLst>
                                            <p:cond delay="0"/>
                                          </p:stCondLst>
                                        </p:cTn>
                                        <p:tgtEl>
                                          <p:spTgt spid="130055"/>
                                        </p:tgtEl>
                                        <p:attrNameLst>
                                          <p:attrName>style.visibility</p:attrName>
                                        </p:attrNameLst>
                                      </p:cBhvr>
                                      <p:to>
                                        <p:strVal val="visible"/>
                                      </p:to>
                                    </p:set>
                                    <p:animEffect transition="in" filter="fade">
                                      <p:cBhvr>
                                        <p:cTn id="24" dur="1000"/>
                                        <p:tgtEl>
                                          <p:spTgt spid="130055"/>
                                        </p:tgtEl>
                                      </p:cBhvr>
                                    </p:animEffect>
                                    <p:anim calcmode="lin" valueType="num">
                                      <p:cBhvr>
                                        <p:cTn id="25" dur="1000" fill="hold"/>
                                        <p:tgtEl>
                                          <p:spTgt spid="130055"/>
                                        </p:tgtEl>
                                        <p:attrNameLst>
                                          <p:attrName>ppt_x</p:attrName>
                                        </p:attrNameLst>
                                      </p:cBhvr>
                                      <p:tavLst>
                                        <p:tav tm="0">
                                          <p:val>
                                            <p:strVal val="#ppt_x"/>
                                          </p:val>
                                        </p:tav>
                                        <p:tav tm="100000">
                                          <p:val>
                                            <p:strVal val="#ppt_x"/>
                                          </p:val>
                                        </p:tav>
                                      </p:tavLst>
                                    </p:anim>
                                    <p:anim calcmode="lin" valueType="num">
                                      <p:cBhvr>
                                        <p:cTn id="26" dur="1000" fill="hold"/>
                                        <p:tgtEl>
                                          <p:spTgt spid="1300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835150" y="3429000"/>
            <a:ext cx="4968875" cy="366713"/>
          </a:xfrm>
          <a:prstGeom prst="rect">
            <a:avLst/>
          </a:prstGeom>
          <a:noFill/>
          <a:ln w="9525">
            <a:noFill/>
            <a:miter lim="800000"/>
          </a:ln>
        </p:spPr>
        <p:txBody>
          <a:bodyPr>
            <a:spAutoFit/>
          </a:bodyPr>
          <a:lstStyle/>
          <a:p>
            <a:pPr>
              <a:spcBef>
                <a:spcPct val="50000"/>
              </a:spcBef>
            </a:pPr>
            <a:endParaRPr lang="en-US" altLang="zh-CN" sz="1800">
              <a:solidFill>
                <a:schemeClr val="tx1"/>
              </a:solidFill>
              <a:latin typeface="Arial" panose="020B0604020202020204" pitchFamily="34" charset="0"/>
              <a:ea typeface="宋体" panose="02010600030101010101" pitchFamily="2" charset="-122"/>
            </a:endParaRPr>
          </a:p>
        </p:txBody>
      </p:sp>
      <p:sp>
        <p:nvSpPr>
          <p:cNvPr id="16387" name="Text Box 6"/>
          <p:cNvSpPr txBox="1">
            <a:spLocks noChangeArrowheads="1"/>
          </p:cNvSpPr>
          <p:nvPr/>
        </p:nvSpPr>
        <p:spPr bwMode="auto">
          <a:xfrm>
            <a:off x="395288" y="2276475"/>
            <a:ext cx="2339975" cy="1570038"/>
          </a:xfrm>
          <a:prstGeom prst="rect">
            <a:avLst/>
          </a:prstGeom>
          <a:noFill/>
          <a:ln w="9525">
            <a:noFill/>
            <a:miter lim="800000"/>
          </a:ln>
        </p:spPr>
        <p:txBody>
          <a:bodyPr>
            <a:spAutoFit/>
          </a:bodyPr>
          <a:lstStyle/>
          <a:p>
            <a:pPr indent="719455">
              <a:spcBef>
                <a:spcPct val="50000"/>
              </a:spcBef>
            </a:pPr>
            <a:r>
              <a:rPr lang="zh-CN" altLang="en-US" b="1">
                <a:solidFill>
                  <a:schemeClr val="tx1"/>
                </a:solidFill>
                <a:ea typeface="宋体" panose="02010600030101010101" pitchFamily="2" charset="-122"/>
              </a:rPr>
              <a:t>金色的向日葵充满生命的张力！</a:t>
            </a:r>
            <a:endParaRPr lang="en-US" altLang="zh-CN" b="1">
              <a:solidFill>
                <a:schemeClr val="tx1"/>
              </a:solidFill>
              <a:ea typeface="宋体" panose="02010600030101010101" pitchFamily="2" charset="-122"/>
            </a:endParaRPr>
          </a:p>
        </p:txBody>
      </p:sp>
      <p:pic>
        <p:nvPicPr>
          <p:cNvPr id="16388" name="Picture 7" descr="f97"/>
          <p:cNvPicPr>
            <a:picLocks noChangeAspect="1" noChangeArrowheads="1"/>
          </p:cNvPicPr>
          <p:nvPr/>
        </p:nvPicPr>
        <p:blipFill>
          <a:blip r:embed="rId1" cstate="print"/>
          <a:srcRect/>
          <a:stretch>
            <a:fillRect/>
          </a:stretch>
        </p:blipFill>
        <p:spPr bwMode="auto">
          <a:xfrm>
            <a:off x="3203575" y="115888"/>
            <a:ext cx="4594225" cy="5929312"/>
          </a:xfrm>
          <a:prstGeom prst="rect">
            <a:avLst/>
          </a:prstGeom>
          <a:noFill/>
          <a:ln w="9525">
            <a:noFill/>
            <a:miter lim="800000"/>
            <a:headEnd/>
            <a:tailEnd/>
          </a:ln>
        </p:spPr>
      </p:pic>
      <p:sp>
        <p:nvSpPr>
          <p:cNvPr id="16389" name="Text Box 8"/>
          <p:cNvSpPr txBox="1">
            <a:spLocks noChangeArrowheads="1"/>
          </p:cNvSpPr>
          <p:nvPr/>
        </p:nvSpPr>
        <p:spPr bwMode="auto">
          <a:xfrm>
            <a:off x="3276600" y="6278563"/>
            <a:ext cx="4464050" cy="457200"/>
          </a:xfrm>
          <a:prstGeom prst="rect">
            <a:avLst/>
          </a:prstGeom>
          <a:noFill/>
          <a:ln w="9525">
            <a:noFill/>
            <a:miter lim="800000"/>
          </a:ln>
        </p:spPr>
        <p:txBody>
          <a:bodyPr>
            <a:spAutoFit/>
          </a:bodyPr>
          <a:lstStyle/>
          <a:p>
            <a:pPr>
              <a:spcBef>
                <a:spcPct val="50000"/>
              </a:spcBef>
            </a:pPr>
            <a:r>
              <a:rPr lang="en-US" altLang="zh-CN" sz="2400" b="1">
                <a:solidFill>
                  <a:schemeClr val="tx1"/>
                </a:solidFill>
                <a:ea typeface="宋体" panose="02010600030101010101" pitchFamily="2" charset="-122"/>
              </a:rPr>
              <a:t>  《</a:t>
            </a:r>
            <a:r>
              <a:rPr lang="zh-CN" altLang="en-US" sz="2400" b="1">
                <a:solidFill>
                  <a:schemeClr val="tx1"/>
                </a:solidFill>
                <a:ea typeface="宋体" panose="02010600030101010101" pitchFamily="2" charset="-122"/>
              </a:rPr>
              <a:t>向日葵</a:t>
            </a:r>
            <a:r>
              <a:rPr lang="en-US" altLang="zh-CN" sz="2400" b="1">
                <a:solidFill>
                  <a:schemeClr val="tx1"/>
                </a:solidFill>
                <a:ea typeface="宋体" panose="02010600030101010101" pitchFamily="2" charset="-122"/>
              </a:rPr>
              <a:t>》   </a:t>
            </a:r>
            <a:r>
              <a:rPr lang="zh-CN" altLang="en-US" sz="2400" b="1">
                <a:solidFill>
                  <a:schemeClr val="tx1"/>
                </a:solidFill>
                <a:ea typeface="宋体" panose="02010600030101010101" pitchFamily="2" charset="-122"/>
              </a:rPr>
              <a:t>荷兰</a:t>
            </a:r>
            <a:r>
              <a:rPr lang="en-US" altLang="zh-CN" sz="2400" b="1">
                <a:solidFill>
                  <a:schemeClr val="tx1"/>
                </a:solidFill>
                <a:ea typeface="宋体" panose="02010600030101010101" pitchFamily="2" charset="-122"/>
              </a:rPr>
              <a:t> </a:t>
            </a:r>
            <a:r>
              <a:rPr lang="zh-CN" altLang="en-US" sz="2400" b="1">
                <a:solidFill>
                  <a:schemeClr val="tx1"/>
                </a:solidFill>
                <a:ea typeface="宋体" panose="02010600030101010101" pitchFamily="2" charset="-122"/>
              </a:rPr>
              <a:t>梵高</a:t>
            </a:r>
            <a:endParaRPr lang="en-US" altLang="zh-CN" sz="2400" b="1">
              <a:solidFill>
                <a:schemeClr val="tx1"/>
              </a:solidFill>
              <a:ea typeface="宋体" panose="02010600030101010101" pitchFamily="2" charset="-122"/>
            </a:endParaRPr>
          </a:p>
        </p:txBody>
      </p:sp>
    </p:spTree>
    <p:custDataLst>
      <p:tags r:id="rId2"/>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835150" y="3429000"/>
            <a:ext cx="4968875" cy="366713"/>
          </a:xfrm>
          <a:prstGeom prst="rect">
            <a:avLst/>
          </a:prstGeom>
          <a:noFill/>
          <a:ln w="9525">
            <a:noFill/>
            <a:miter lim="800000"/>
          </a:ln>
        </p:spPr>
        <p:txBody>
          <a:bodyPr>
            <a:spAutoFit/>
          </a:bodyPr>
          <a:lstStyle/>
          <a:p>
            <a:pPr>
              <a:spcBef>
                <a:spcPct val="50000"/>
              </a:spcBef>
            </a:pPr>
            <a:endParaRPr lang="en-US" altLang="zh-CN" sz="1800">
              <a:solidFill>
                <a:schemeClr val="tx1"/>
              </a:solidFill>
              <a:latin typeface="Arial" panose="020B0604020202020204" pitchFamily="34" charset="0"/>
              <a:ea typeface="宋体" panose="02010600030101010101" pitchFamily="2" charset="-122"/>
            </a:endParaRPr>
          </a:p>
        </p:txBody>
      </p:sp>
      <p:pic>
        <p:nvPicPr>
          <p:cNvPr id="17411" name="Picture 3" descr="ac46e5dac"/>
          <p:cNvPicPr>
            <a:picLocks noChangeAspect="1" noChangeArrowheads="1"/>
          </p:cNvPicPr>
          <p:nvPr/>
        </p:nvPicPr>
        <p:blipFill>
          <a:blip r:embed="rId1" cstate="print"/>
          <a:srcRect/>
          <a:stretch>
            <a:fillRect/>
          </a:stretch>
        </p:blipFill>
        <p:spPr bwMode="auto">
          <a:xfrm>
            <a:off x="1116013" y="476250"/>
            <a:ext cx="7416800" cy="4889500"/>
          </a:xfrm>
          <a:prstGeom prst="rect">
            <a:avLst/>
          </a:prstGeom>
          <a:noFill/>
          <a:ln w="9525">
            <a:noFill/>
            <a:miter lim="800000"/>
            <a:headEnd/>
            <a:tailEnd/>
          </a:ln>
        </p:spPr>
      </p:pic>
      <p:sp>
        <p:nvSpPr>
          <p:cNvPr id="17412" name="Text Box 4"/>
          <p:cNvSpPr txBox="1">
            <a:spLocks noChangeArrowheads="1"/>
          </p:cNvSpPr>
          <p:nvPr/>
        </p:nvSpPr>
        <p:spPr bwMode="auto">
          <a:xfrm>
            <a:off x="1908175" y="5516563"/>
            <a:ext cx="5688013" cy="1066800"/>
          </a:xfrm>
          <a:prstGeom prst="rect">
            <a:avLst/>
          </a:prstGeom>
          <a:noFill/>
          <a:ln w="9525">
            <a:noFill/>
            <a:miter lim="800000"/>
          </a:ln>
        </p:spPr>
        <p:txBody>
          <a:bodyPr>
            <a:spAutoFit/>
          </a:bodyPr>
          <a:lstStyle/>
          <a:p>
            <a:pPr>
              <a:spcBef>
                <a:spcPct val="50000"/>
              </a:spcBef>
            </a:pPr>
            <a:r>
              <a:rPr lang="en-US" altLang="zh-CN" b="1">
                <a:solidFill>
                  <a:schemeClr val="tx1"/>
                </a:solidFill>
                <a:ea typeface="宋体" panose="02010600030101010101" pitchFamily="2" charset="-122"/>
              </a:rPr>
              <a:t>    </a:t>
            </a:r>
            <a:r>
              <a:rPr lang="zh-CN" altLang="en-US" b="1">
                <a:solidFill>
                  <a:schemeClr val="tx1"/>
                </a:solidFill>
                <a:ea typeface="宋体" panose="02010600030101010101" pitchFamily="2" charset="-122"/>
              </a:rPr>
              <a:t>世博会上大红色调的中国馆吸引了世界各地的游客。</a:t>
            </a:r>
            <a:endParaRPr lang="en-US" altLang="zh-CN" b="1">
              <a:solidFill>
                <a:schemeClr val="tx1"/>
              </a:solidFill>
              <a:ea typeface="宋体" panose="02010600030101010101" pitchFamily="2" charset="-122"/>
            </a:endParaRPr>
          </a:p>
        </p:txBody>
      </p:sp>
    </p:spTree>
    <p:custDataLst>
      <p:tags r:id="rId2"/>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2412" y="2000850"/>
            <a:ext cx="8139178" cy="5041355"/>
          </a:xfrm>
        </p:spPr>
        <p:txBody>
          <a:bodyPr/>
          <a:lstStyle/>
          <a:p>
            <a:pPr>
              <a:lnSpc>
                <a:spcPct val="150000"/>
              </a:lnSpc>
              <a:spcBef>
                <a:spcPct val="50000"/>
              </a:spcBef>
              <a:buNone/>
            </a:pPr>
            <a:r>
              <a:rPr altLang="en-US" sz="2800" dirty="0" smtClean="0">
                <a:solidFill>
                  <a:schemeClr val="tx1"/>
                </a:solidFill>
                <a:latin typeface="微软雅黑" panose="020B0503020204020204" charset="-122"/>
                <a:ea typeface="微软雅黑" panose="020B0503020204020204" charset="-122"/>
              </a:rPr>
              <a:t>感知大自然的色彩，分组对四季进行描述，用四宫格表现四季的色彩。</a:t>
            </a:r>
            <a:endParaRPr lang="en-US" altLang="en-US" sz="2800" dirty="0" smtClean="0">
              <a:solidFill>
                <a:schemeClr val="tx1"/>
              </a:solidFill>
              <a:latin typeface="微软雅黑" panose="020B0503020204020204" charset="-122"/>
              <a:ea typeface="微软雅黑" panose="020B0503020204020204" charset="-122"/>
            </a:endParaRPr>
          </a:p>
          <a:p>
            <a:pPr>
              <a:lnSpc>
                <a:spcPct val="150000"/>
              </a:lnSpc>
              <a:spcBef>
                <a:spcPct val="50000"/>
              </a:spcBef>
              <a:buNone/>
            </a:pPr>
            <a:r>
              <a:rPr altLang="en-US" sz="2800" dirty="0" smtClean="0">
                <a:solidFill>
                  <a:schemeClr val="tx1"/>
                </a:solidFill>
                <a:latin typeface="微软雅黑" panose="020B0503020204020204" charset="-122"/>
                <a:ea typeface="微软雅黑" panose="020B0503020204020204" charset="-122"/>
                <a:sym typeface="+mn-ea"/>
              </a:rPr>
              <a:t>（大胆表现，创新设计，可用多种方式表达）</a:t>
            </a:r>
            <a:endParaRPr lang="zh-CN" altLang="en-US" sz="2800" dirty="0">
              <a:solidFill>
                <a:schemeClr val="tx1"/>
              </a:solidFill>
              <a:latin typeface="微软雅黑" panose="020B0503020204020204" charset="-122"/>
              <a:ea typeface="微软雅黑" panose="020B0503020204020204" charset="-122"/>
              <a:sym typeface="+mn-ea"/>
            </a:endParaRPr>
          </a:p>
        </p:txBody>
      </p:sp>
      <p:sp>
        <p:nvSpPr>
          <p:cNvPr id="6" name="文本框 5"/>
          <p:cNvSpPr txBox="1"/>
          <p:nvPr/>
        </p:nvSpPr>
        <p:spPr>
          <a:xfrm>
            <a:off x="817245" y="927735"/>
            <a:ext cx="2673350" cy="706755"/>
          </a:xfrm>
          <a:prstGeom prst="rect">
            <a:avLst/>
          </a:prstGeom>
          <a:noFill/>
        </p:spPr>
        <p:txBody>
          <a:bodyPr wrap="none" rtlCol="0">
            <a:spAutoFit/>
            <a:scene3d>
              <a:camera prst="orthographicFront"/>
              <a:lightRig rig="threePt" dir="t"/>
            </a:scene3d>
          </a:bodyPr>
          <a:lstStyle/>
          <a:p>
            <a:r>
              <a:rPr lang="en-US" altLang="zh-CN" sz="40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4.</a:t>
            </a:r>
            <a:r>
              <a:rPr lang="zh-CN" altLang="en-US" sz="40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课堂</a:t>
            </a:r>
            <a:r>
              <a:rPr lang="zh-CN" altLang="en-US" sz="40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练习</a:t>
            </a:r>
            <a:endPar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Tree>
    <p:custDataLst>
      <p:tags r:id="rId1"/>
    </p:custDataLst>
  </p:cSld>
  <p:clrMapOvr>
    <a:masterClrMapping/>
  </p:clrMapOvr>
  <p:timing>
    <p:tnLst>
      <p:par>
        <p:cTn id="1" dur="indefinite" restart="never" nodeType="tmRoot"/>
      </p:par>
    </p:tnLst>
    <p:bldLst>
      <p:bldP spid="3" grpId="0" build="p"/>
      <p:bldP spid="3" grpI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C:\Users\a\Documents\Tencent Files\704729435\FileRecv\MobileFile\IMG_5008(20191127-214845).JPG"/>
          <p:cNvPicPr>
            <a:picLocks noChangeAspect="1" noChangeArrowheads="1"/>
          </p:cNvPicPr>
          <p:nvPr/>
        </p:nvPicPr>
        <p:blipFill>
          <a:blip r:embed="rId1"/>
          <a:srcRect/>
          <a:stretch>
            <a:fillRect/>
          </a:stretch>
        </p:blipFill>
        <p:spPr bwMode="auto">
          <a:xfrm>
            <a:off x="4763716" y="2278263"/>
            <a:ext cx="3694833" cy="3694833"/>
          </a:xfrm>
          <a:prstGeom prst="rect">
            <a:avLst/>
          </a:prstGeom>
          <a:noFill/>
        </p:spPr>
      </p:pic>
      <p:pic>
        <p:nvPicPr>
          <p:cNvPr id="3077" name="Picture 5" descr="C:\Users\a\Documents\Tencent Files\704729435\FileRecv\MobileFile\IMG_5009(20191127-214906).JPG"/>
          <p:cNvPicPr>
            <a:picLocks noChangeAspect="1" noChangeArrowheads="1"/>
          </p:cNvPicPr>
          <p:nvPr/>
        </p:nvPicPr>
        <p:blipFill>
          <a:blip r:embed="rId2"/>
          <a:srcRect/>
          <a:stretch>
            <a:fillRect/>
          </a:stretch>
        </p:blipFill>
        <p:spPr bwMode="auto">
          <a:xfrm>
            <a:off x="502412" y="1714137"/>
            <a:ext cx="3951601" cy="4907889"/>
          </a:xfrm>
          <a:prstGeom prst="rect">
            <a:avLst/>
          </a:prstGeom>
          <a:noFill/>
        </p:spPr>
      </p:pic>
      <p:sp>
        <p:nvSpPr>
          <p:cNvPr id="8" name="文本框 5"/>
          <p:cNvSpPr txBox="1">
            <a:spLocks noGrp="1"/>
          </p:cNvSpPr>
          <p:nvPr>
            <p:ph idx="1"/>
          </p:nvPr>
        </p:nvSpPr>
        <p:spPr>
          <a:xfrm>
            <a:off x="502412" y="1296000"/>
            <a:ext cx="2314736" cy="722249"/>
          </a:xfrm>
          <a:prstGeom prst="rect">
            <a:avLst/>
          </a:prstGeom>
          <a:noFill/>
        </p:spPr>
        <p:txBody>
          <a:bodyPr wrap="none" rtlCol="0">
            <a:spAutoFit/>
            <a:scene3d>
              <a:camera prst="orthographicFront"/>
              <a:lightRig rig="threePt" dir="t"/>
            </a:scene3d>
          </a:bodyPr>
          <a:lstStyle/>
          <a:p>
            <a:pPr>
              <a:buNone/>
            </a:pPr>
            <a:r>
              <a:rPr altLang="en-US" sz="40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作品欣赏</a:t>
            </a:r>
            <a:endPar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9" name="标题 8"/>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ocuments\Tencent Files\704729435\FileRecv\MobileFile\IMG_5014(20191127-215117).JPG"/>
          <p:cNvPicPr>
            <a:picLocks noChangeAspect="1" noChangeArrowheads="1"/>
          </p:cNvPicPr>
          <p:nvPr/>
        </p:nvPicPr>
        <p:blipFill>
          <a:blip r:embed="rId1"/>
          <a:srcRect/>
          <a:stretch>
            <a:fillRect/>
          </a:stretch>
        </p:blipFill>
        <p:spPr bwMode="auto">
          <a:xfrm>
            <a:off x="502412" y="2204527"/>
            <a:ext cx="4782968" cy="3916054"/>
          </a:xfrm>
          <a:prstGeom prst="rect">
            <a:avLst/>
          </a:prstGeom>
          <a:noFill/>
        </p:spPr>
      </p:pic>
      <p:pic>
        <p:nvPicPr>
          <p:cNvPr id="3075" name="Picture 3" descr="C:\Users\a\Documents\Tencent Files\704729435\FileRecv\MobileFile\IMG_5013(20191127-215108).JPG"/>
          <p:cNvPicPr>
            <a:picLocks noChangeAspect="1" noChangeArrowheads="1"/>
          </p:cNvPicPr>
          <p:nvPr/>
        </p:nvPicPr>
        <p:blipFill>
          <a:blip r:embed="rId2"/>
          <a:srcRect/>
          <a:stretch>
            <a:fillRect/>
          </a:stretch>
        </p:blipFill>
        <p:spPr bwMode="auto">
          <a:xfrm>
            <a:off x="5471676" y="2018249"/>
            <a:ext cx="3672324" cy="5196338"/>
          </a:xfrm>
          <a:prstGeom prst="rect">
            <a:avLst/>
          </a:prstGeom>
          <a:noFill/>
        </p:spPr>
      </p:pic>
      <p:sp>
        <p:nvSpPr>
          <p:cNvPr id="8" name="文本框 5"/>
          <p:cNvSpPr txBox="1">
            <a:spLocks noGrp="1"/>
          </p:cNvSpPr>
          <p:nvPr>
            <p:ph idx="1"/>
          </p:nvPr>
        </p:nvSpPr>
        <p:spPr>
          <a:xfrm>
            <a:off x="502412" y="1080000"/>
            <a:ext cx="2314736" cy="722249"/>
          </a:xfrm>
          <a:prstGeom prst="rect">
            <a:avLst/>
          </a:prstGeom>
          <a:noFill/>
        </p:spPr>
        <p:txBody>
          <a:bodyPr wrap="none" rtlCol="0">
            <a:spAutoFit/>
            <a:scene3d>
              <a:camera prst="orthographicFront"/>
              <a:lightRig rig="threePt" dir="t"/>
            </a:scene3d>
          </a:bodyPr>
          <a:lstStyle/>
          <a:p>
            <a:pPr>
              <a:buNone/>
            </a:pPr>
            <a:r>
              <a:rPr altLang="en-US" sz="40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作品欣赏</a:t>
            </a:r>
            <a:endPar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9" name="标题 8"/>
          <p:cNvSpPr>
            <a:spLocks noGrp="1"/>
          </p:cNvSpPr>
          <p:nvPr>
            <p:ph type="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2412" y="2000850"/>
            <a:ext cx="8139178" cy="5041355"/>
          </a:xfrm>
        </p:spPr>
        <p:txBody>
          <a:bodyPr/>
          <a:lstStyle/>
          <a:p>
            <a:pPr>
              <a:lnSpc>
                <a:spcPct val="150000"/>
              </a:lnSpc>
              <a:spcBef>
                <a:spcPct val="50000"/>
              </a:spcBef>
              <a:buNone/>
            </a:pPr>
            <a:r>
              <a:rPr lang="en-US" altLang="zh-CN" sz="2000" dirty="0" smtClean="0">
                <a:solidFill>
                  <a:schemeClr val="tx1"/>
                </a:solidFill>
                <a:latin typeface="微软雅黑" panose="020B0503020204020204" charset="-122"/>
                <a:ea typeface="微软雅黑" panose="020B0503020204020204" charset="-122"/>
              </a:rPr>
              <a:t>  </a:t>
            </a:r>
            <a:r>
              <a:rPr altLang="en-US" sz="2000" dirty="0" smtClean="0">
                <a:solidFill>
                  <a:schemeClr val="tx1"/>
                </a:solidFill>
                <a:latin typeface="微软雅黑" panose="020B0503020204020204" charset="-122"/>
                <a:ea typeface="微软雅黑" panose="020B0503020204020204" charset="-122"/>
              </a:rPr>
              <a:t>今天，借此机会我们共同漫步于大自然，感受色彩带给我们的快乐和激情。只要我们热爱自然、保护环境，大自然会无偿地馈赠给我们远比现在更多的色彩礼物。</a:t>
            </a:r>
            <a:endParaRPr altLang="en-US" sz="2000" dirty="0" smtClean="0">
              <a:solidFill>
                <a:schemeClr val="tx1"/>
              </a:solidFill>
              <a:latin typeface="微软雅黑" panose="020B0503020204020204" charset="-122"/>
              <a:ea typeface="微软雅黑" panose="020B0503020204020204" charset="-122"/>
            </a:endParaRPr>
          </a:p>
          <a:p>
            <a:pPr>
              <a:lnSpc>
                <a:spcPct val="150000"/>
              </a:lnSpc>
              <a:spcBef>
                <a:spcPct val="50000"/>
              </a:spcBef>
              <a:buNone/>
            </a:pPr>
            <a:r>
              <a:rPr altLang="en-US" sz="2000" dirty="0" smtClean="0">
                <a:solidFill>
                  <a:schemeClr val="tx1"/>
                </a:solidFill>
                <a:latin typeface="微软雅黑" panose="020B0503020204020204" charset="-122"/>
                <a:ea typeface="微软雅黑" panose="020B0503020204020204" charset="-122"/>
              </a:rPr>
              <a:t>通过今天的学习，在以后的生活和学习中，用我们的画笔、相机、歌声、舞蹈以及好的文学作品等你能想到的各种方式捕捉大自然更多的色彩。</a:t>
            </a:r>
            <a:endParaRPr altLang="en-US" sz="2000" dirty="0" smtClean="0">
              <a:solidFill>
                <a:schemeClr val="tx1"/>
              </a:solidFill>
              <a:latin typeface="微软雅黑" panose="020B0503020204020204" charset="-122"/>
              <a:ea typeface="微软雅黑" panose="020B0503020204020204" charset="-122"/>
            </a:endParaRPr>
          </a:p>
        </p:txBody>
      </p:sp>
      <p:sp>
        <p:nvSpPr>
          <p:cNvPr id="6" name="文本框 5"/>
          <p:cNvSpPr txBox="1"/>
          <p:nvPr/>
        </p:nvSpPr>
        <p:spPr>
          <a:xfrm>
            <a:off x="817245" y="927735"/>
            <a:ext cx="2673350" cy="706755"/>
          </a:xfrm>
          <a:prstGeom prst="rect">
            <a:avLst/>
          </a:prstGeom>
          <a:noFill/>
        </p:spPr>
        <p:txBody>
          <a:bodyPr wrap="none" rtlCol="0">
            <a:spAutoFit/>
            <a:scene3d>
              <a:camera prst="orthographicFront"/>
              <a:lightRig rig="threePt" dir="t"/>
            </a:scene3d>
          </a:bodyPr>
          <a:lstStyle/>
          <a:p>
            <a:r>
              <a:rPr lang="en-US" altLang="zh-CN" sz="40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5.</a:t>
            </a:r>
            <a:r>
              <a:rPr lang="zh-CN" altLang="en-US" sz="40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小结作业</a:t>
            </a:r>
            <a:endPar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8582" y="1951320"/>
            <a:ext cx="8139178" cy="5041355"/>
          </a:xfrm>
        </p:spPr>
        <p:txBody>
          <a:bodyPr/>
          <a:lstStyle/>
          <a:p>
            <a:r>
              <a:rPr lang="zh-CN" altLang="en-US" sz="2800">
                <a:solidFill>
                  <a:schemeClr val="accent1"/>
                </a:solidFill>
                <a:effectLst>
                  <a:outerShdw blurRad="38100" dist="25400" dir="5400000" algn="ctr" rotWithShape="0">
                    <a:srgbClr val="6E747A">
                      <a:alpha val="43000"/>
                    </a:srgbClr>
                  </a:outerShdw>
                </a:effectLst>
              </a:rPr>
              <a:t>春</a:t>
            </a:r>
            <a:r>
              <a:rPr lang="zh-CN" altLang="en-US" sz="2800"/>
              <a:t>：</a:t>
            </a:r>
            <a:endParaRPr lang="zh-CN" altLang="en-US" sz="2800"/>
          </a:p>
          <a:p>
            <a:endParaRPr lang="zh-CN" altLang="en-US" sz="2800"/>
          </a:p>
          <a:p>
            <a:r>
              <a:rPr lang="zh-CN" altLang="en-US" sz="2800"/>
              <a:t>　　春日来临，九寨沟冰雪消融、春水泛涨，山花烂漫，远山的白雪映衬着童话世界，温柔而慵懒的春阳吻接湖面，吻接春芽，吻接你感动自然的心境，这是多么美丽的季节，这是多么美丽的风景！</a:t>
            </a:r>
            <a:endParaRPr lang="zh-CN" altLang="en-US" sz="2800"/>
          </a:p>
        </p:txBody>
      </p:sp>
      <p:pic>
        <p:nvPicPr>
          <p:cNvPr id="4" name="图片 3" descr="Q[TUX]WMADYRCM_2(9[@_@J"/>
          <p:cNvPicPr>
            <a:picLocks noChangeAspect="1"/>
          </p:cNvPicPr>
          <p:nvPr/>
        </p:nvPicPr>
        <p:blipFill>
          <a:blip r:embed="rId1"/>
          <a:stretch>
            <a:fillRect/>
          </a:stretch>
        </p:blipFill>
        <p:spPr>
          <a:xfrm>
            <a:off x="3439160" y="177165"/>
            <a:ext cx="4653915" cy="288925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wipe(down)">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1442" y="2449160"/>
            <a:ext cx="8139178" cy="5041355"/>
          </a:xfrm>
        </p:spPr>
        <p:txBody>
          <a:bodyPr/>
          <a:lstStyle/>
          <a:p>
            <a:r>
              <a:rPr lang="zh-CN" altLang="en-US" sz="2800">
                <a:solidFill>
                  <a:schemeClr val="accent1"/>
                </a:solidFill>
                <a:effectLst>
                  <a:outerShdw blurRad="38100" dist="25400" dir="5400000" algn="ctr" rotWithShape="0">
                    <a:srgbClr val="6E747A">
                      <a:alpha val="43000"/>
                    </a:srgbClr>
                  </a:outerShdw>
                </a:effectLst>
              </a:rPr>
              <a:t>秋</a:t>
            </a:r>
            <a:r>
              <a:rPr lang="zh-CN" altLang="en-US" sz="2800"/>
              <a:t>：</a:t>
            </a:r>
            <a:endParaRPr lang="zh-CN" altLang="en-US" sz="2800"/>
          </a:p>
          <a:p>
            <a:endParaRPr lang="zh-CN" altLang="en-US" sz="2800"/>
          </a:p>
          <a:p>
            <a:r>
              <a:rPr lang="zh-CN" altLang="en-US" sz="2800"/>
              <a:t>　　秋天是九寨沟最为灿烂的季节，五彩斑谰的红叶，彩林倒映在明丽的湖水中。缤纷的落英在湖光流韵间漂浮。悠远的晴空湛蓝而碧净，自然自造化中最美丽的景致充盈眼底。</a:t>
            </a:r>
            <a:endParaRPr lang="zh-CN" altLang="en-US" sz="2800"/>
          </a:p>
        </p:txBody>
      </p:sp>
      <p:pic>
        <p:nvPicPr>
          <p:cNvPr id="6" name="图片 5" descr="M%D$NBK{MJ)CI`V))HJDH4H"/>
          <p:cNvPicPr>
            <a:picLocks noChangeAspect="1"/>
          </p:cNvPicPr>
          <p:nvPr/>
        </p:nvPicPr>
        <p:blipFill>
          <a:blip r:embed="rId1"/>
          <a:stretch>
            <a:fillRect/>
          </a:stretch>
        </p:blipFill>
        <p:spPr>
          <a:xfrm>
            <a:off x="3847465" y="339725"/>
            <a:ext cx="4252595" cy="299593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wipe(down)">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8582" y="2031330"/>
            <a:ext cx="8139178" cy="5041355"/>
          </a:xfrm>
        </p:spPr>
        <p:txBody>
          <a:bodyPr/>
          <a:lstStyle/>
          <a:p>
            <a:r>
              <a:rPr lang="zh-CN" altLang="en-US" sz="2800">
                <a:solidFill>
                  <a:schemeClr val="accent1"/>
                </a:solidFill>
                <a:effectLst>
                  <a:outerShdw blurRad="38100" dist="25400" dir="5400000" algn="ctr" rotWithShape="0">
                    <a:srgbClr val="6E747A">
                      <a:alpha val="43000"/>
                    </a:srgbClr>
                  </a:outerShdw>
                </a:effectLst>
              </a:rPr>
              <a:t>夏</a:t>
            </a:r>
            <a:r>
              <a:rPr lang="zh-CN" altLang="en-US" sz="2800"/>
              <a:t>：</a:t>
            </a:r>
            <a:endParaRPr lang="zh-CN" altLang="en-US" sz="2800"/>
          </a:p>
          <a:p>
            <a:endParaRPr lang="zh-CN" altLang="en-US" sz="2800"/>
          </a:p>
          <a:p>
            <a:r>
              <a:rPr lang="zh-CN" altLang="en-US" sz="2800"/>
              <a:t>　　夏日，九寨沟掩映在苍翠欲滴的浓阴之中，五色的海子，流水梳理着翠绿的树枝与水草，银帘般的瀑布抒发四季中最为恣意的激情，温柔的风吹拂经幡，吹拂树梢，吹拂你流水一样自由的心绪。</a:t>
            </a:r>
            <a:endParaRPr lang="zh-CN" altLang="en-US" sz="2800"/>
          </a:p>
        </p:txBody>
      </p:sp>
      <p:pic>
        <p:nvPicPr>
          <p:cNvPr id="5" name="图片 4" descr="P32O$POC7P$NG~XF27%2L$O"/>
          <p:cNvPicPr>
            <a:picLocks noChangeAspect="1"/>
          </p:cNvPicPr>
          <p:nvPr/>
        </p:nvPicPr>
        <p:blipFill>
          <a:blip r:embed="rId1"/>
          <a:stretch>
            <a:fillRect/>
          </a:stretch>
        </p:blipFill>
        <p:spPr>
          <a:xfrm>
            <a:off x="2936240" y="198120"/>
            <a:ext cx="5182870" cy="289750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wipe(down)">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8582" y="2174205"/>
            <a:ext cx="8139178" cy="5041355"/>
          </a:xfrm>
        </p:spPr>
        <p:txBody>
          <a:bodyPr/>
          <a:lstStyle/>
          <a:p>
            <a:r>
              <a:rPr lang="zh-CN" altLang="en-US" sz="2800">
                <a:solidFill>
                  <a:schemeClr val="accent1"/>
                </a:solidFill>
                <a:effectLst>
                  <a:outerShdw blurRad="38100" dist="25400" dir="5400000" algn="ctr" rotWithShape="0">
                    <a:srgbClr val="6E747A">
                      <a:alpha val="43000"/>
                    </a:srgbClr>
                  </a:outerShdw>
                </a:effectLst>
              </a:rPr>
              <a:t>冬</a:t>
            </a:r>
            <a:r>
              <a:rPr lang="zh-CN" altLang="en-US" sz="2800"/>
              <a:t>：</a:t>
            </a:r>
            <a:endParaRPr lang="zh-CN" altLang="en-US" sz="2800"/>
          </a:p>
          <a:p>
            <a:endParaRPr lang="zh-CN" altLang="en-US" sz="2800"/>
          </a:p>
          <a:p>
            <a:r>
              <a:rPr lang="zh-CN" altLang="en-US" sz="2800"/>
              <a:t>　　冬日，九寨沟变得尤为宁静，尤为充满诗情画意。山峦与树林银装素裹，瀑布与湖泊冰清玉洁、蓝色湖面的冰层在日出日落的温差中，变幻着奇妙的冰纹，冰凝的瀑布间、细细的水流发出沁人心脾的乐音。</a:t>
            </a:r>
            <a:endParaRPr lang="zh-CN" altLang="en-US" sz="2800"/>
          </a:p>
        </p:txBody>
      </p:sp>
      <p:pic>
        <p:nvPicPr>
          <p:cNvPr id="7" name="图片 6" descr="GRE]@T[KXWAL)SKE4209VVK"/>
          <p:cNvPicPr>
            <a:picLocks noChangeAspect="1"/>
          </p:cNvPicPr>
          <p:nvPr/>
        </p:nvPicPr>
        <p:blipFill>
          <a:blip r:embed="rId1"/>
          <a:stretch>
            <a:fillRect/>
          </a:stretch>
        </p:blipFill>
        <p:spPr>
          <a:xfrm>
            <a:off x="3239770" y="328295"/>
            <a:ext cx="4826000" cy="264604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wipe(down)">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35150" y="3429000"/>
            <a:ext cx="4968875" cy="366713"/>
          </a:xfrm>
          <a:prstGeom prst="rect">
            <a:avLst/>
          </a:prstGeom>
          <a:noFill/>
          <a:ln w="9525">
            <a:noFill/>
            <a:miter lim="800000"/>
          </a:ln>
        </p:spPr>
        <p:txBody>
          <a:bodyPr>
            <a:spAutoFit/>
          </a:bodyPr>
          <a:lstStyle/>
          <a:p>
            <a:pPr>
              <a:spcBef>
                <a:spcPct val="50000"/>
              </a:spcBef>
            </a:pPr>
            <a:endParaRPr lang="en-US" altLang="zh-CN" sz="1800">
              <a:solidFill>
                <a:schemeClr val="tx1"/>
              </a:solidFill>
              <a:latin typeface="Arial" panose="020B0604020202020204" pitchFamily="34" charset="0"/>
              <a:ea typeface="宋体" panose="02010600030101010101" pitchFamily="2" charset="-122"/>
            </a:endParaRPr>
          </a:p>
        </p:txBody>
      </p:sp>
      <p:pic>
        <p:nvPicPr>
          <p:cNvPr id="3075" name="Picture 4" descr="13册 10 01"/>
          <p:cNvPicPr>
            <a:picLocks noChangeAspect="1" noChangeArrowheads="1"/>
          </p:cNvPicPr>
          <p:nvPr/>
        </p:nvPicPr>
        <p:blipFill>
          <a:blip r:embed="rId1" cstate="print"/>
          <a:srcRect/>
          <a:stretch>
            <a:fillRect/>
          </a:stretch>
        </p:blipFill>
        <p:spPr bwMode="auto">
          <a:xfrm>
            <a:off x="1984375" y="1080135"/>
            <a:ext cx="5178425" cy="3869055"/>
          </a:xfrm>
          <a:prstGeom prst="rect">
            <a:avLst/>
          </a:prstGeom>
          <a:noFill/>
          <a:ln w="9525">
            <a:noFill/>
            <a:miter lim="800000"/>
            <a:headEnd/>
            <a:tailEnd/>
          </a:ln>
        </p:spPr>
      </p:pic>
      <p:sp>
        <p:nvSpPr>
          <p:cNvPr id="3076" name="Text Box 5"/>
          <p:cNvSpPr txBox="1">
            <a:spLocks noChangeArrowheads="1"/>
          </p:cNvSpPr>
          <p:nvPr/>
        </p:nvSpPr>
        <p:spPr bwMode="auto">
          <a:xfrm>
            <a:off x="71120" y="5400040"/>
            <a:ext cx="9005570" cy="1014730"/>
          </a:xfrm>
          <a:prstGeom prst="rect">
            <a:avLst/>
          </a:prstGeom>
          <a:noFill/>
          <a:ln w="9525">
            <a:noFill/>
            <a:miter lim="800000"/>
          </a:ln>
        </p:spPr>
        <p:txBody>
          <a:bodyPr wrap="square">
            <a:spAutoFit/>
          </a:bodyPr>
          <a:lstStyle/>
          <a:p>
            <a:pPr>
              <a:spcBef>
                <a:spcPct val="50000"/>
              </a:spcBef>
            </a:pPr>
            <a:r>
              <a:rPr lang="en-US" altLang="zh-CN" sz="2000" b="1">
                <a:solidFill>
                  <a:schemeClr val="tx1"/>
                </a:solidFill>
                <a:latin typeface="Arial" panose="020B0604020202020204" pitchFamily="34" charset="0"/>
                <a:ea typeface="宋体" panose="02010600030101010101" pitchFamily="2" charset="-122"/>
              </a:rPr>
              <a:t>        </a:t>
            </a:r>
            <a:r>
              <a:rPr lang="zh-CN" altLang="en-US" sz="2000" b="1">
                <a:solidFill>
                  <a:schemeClr val="tx1"/>
                </a:solidFill>
                <a:latin typeface="Arial" panose="020B0604020202020204" pitchFamily="34" charset="0"/>
                <a:ea typeface="宋体" panose="02010600030101010101" pitchFamily="2" charset="-122"/>
              </a:rPr>
              <a:t>近、中景秋天树叶的（</a:t>
            </a:r>
            <a:r>
              <a:rPr lang="en-US" altLang="zh-CN" sz="2000" b="1">
                <a:solidFill>
                  <a:schemeClr val="tx1"/>
                </a:solidFill>
                <a:latin typeface="Arial" panose="020B0604020202020204" pitchFamily="34" charset="0"/>
                <a:ea typeface="宋体" panose="02010600030101010101" pitchFamily="2" charset="-122"/>
              </a:rPr>
              <a:t>                 </a:t>
            </a:r>
            <a:r>
              <a:rPr lang="zh-CN" altLang="en-US" sz="2000" b="1">
                <a:solidFill>
                  <a:schemeClr val="tx1"/>
                </a:solidFill>
                <a:latin typeface="Arial" panose="020B0604020202020204" pitchFamily="34" charset="0"/>
                <a:ea typeface="宋体" panose="02010600030101010101" pitchFamily="2" charset="-122"/>
              </a:rPr>
              <a:t>），夹杂着一些（</a:t>
            </a:r>
            <a:r>
              <a:rPr lang="en-US" altLang="zh-CN" sz="2000" b="1">
                <a:solidFill>
                  <a:schemeClr val="tx1"/>
                </a:solidFill>
                <a:latin typeface="Arial" panose="020B0604020202020204" pitchFamily="34" charset="0"/>
                <a:ea typeface="宋体" panose="02010600030101010101" pitchFamily="2" charset="-122"/>
              </a:rPr>
              <a:t>            </a:t>
            </a:r>
            <a:r>
              <a:rPr lang="zh-CN" altLang="en-US" sz="2000" b="1">
                <a:solidFill>
                  <a:schemeClr val="tx1"/>
                </a:solidFill>
                <a:latin typeface="Arial" panose="020B0604020202020204" pitchFamily="34" charset="0"/>
                <a:ea typeface="宋体" panose="02010600030101010101" pitchFamily="2" charset="-122"/>
              </a:rPr>
              <a:t>）的矮小树木。远处清澈的湖水呈现出深浅不同的（</a:t>
            </a:r>
            <a:r>
              <a:rPr lang="en-US" altLang="zh-CN" sz="2000" b="1">
                <a:solidFill>
                  <a:schemeClr val="tx1"/>
                </a:solidFill>
                <a:latin typeface="Arial" panose="020B0604020202020204" pitchFamily="34" charset="0"/>
                <a:ea typeface="宋体" panose="02010600030101010101" pitchFamily="2" charset="-122"/>
              </a:rPr>
              <a:t>        </a:t>
            </a:r>
            <a:r>
              <a:rPr lang="zh-CN" altLang="en-US" sz="2000" b="1">
                <a:solidFill>
                  <a:schemeClr val="tx1"/>
                </a:solidFill>
                <a:latin typeface="Arial" panose="020B0604020202020204" pitchFamily="34" charset="0"/>
                <a:ea typeface="宋体" panose="02010600030101010101" pitchFamily="2" charset="-122"/>
              </a:rPr>
              <a:t>），湖边有（</a:t>
            </a:r>
            <a:r>
              <a:rPr lang="en-US" altLang="zh-CN" sz="2000" b="1">
                <a:solidFill>
                  <a:schemeClr val="tx1"/>
                </a:solidFill>
                <a:latin typeface="Arial" panose="020B0604020202020204" pitchFamily="34" charset="0"/>
                <a:ea typeface="宋体" panose="02010600030101010101" pitchFamily="2" charset="-122"/>
              </a:rPr>
              <a:t>            </a:t>
            </a:r>
            <a:r>
              <a:rPr lang="zh-CN" altLang="en-US" sz="2000" b="1">
                <a:solidFill>
                  <a:schemeClr val="tx1"/>
                </a:solidFill>
                <a:latin typeface="Arial" panose="020B0604020202020204" pitchFamily="34" charset="0"/>
                <a:ea typeface="宋体" panose="02010600030101010101" pitchFamily="2" charset="-122"/>
              </a:rPr>
              <a:t>）的塔松。再远处依稀可见的（</a:t>
            </a:r>
            <a:r>
              <a:rPr lang="en-US" altLang="zh-CN" sz="2000" b="1">
                <a:solidFill>
                  <a:schemeClr val="tx1"/>
                </a:solidFill>
                <a:latin typeface="Arial" panose="020B0604020202020204" pitchFamily="34" charset="0"/>
                <a:ea typeface="宋体" panose="02010600030101010101" pitchFamily="2" charset="-122"/>
              </a:rPr>
              <a:t>                </a:t>
            </a:r>
            <a:r>
              <a:rPr lang="zh-CN" altLang="en-US" sz="2000" b="1">
                <a:solidFill>
                  <a:schemeClr val="tx1"/>
                </a:solidFill>
                <a:latin typeface="Arial" panose="020B0604020202020204" pitchFamily="34" charset="0"/>
                <a:ea typeface="宋体" panose="02010600030101010101" pitchFamily="2" charset="-122"/>
              </a:rPr>
              <a:t>）的远景，共同构成一派绚丽多彩的秋色。</a:t>
            </a:r>
            <a:endParaRPr lang="en-US" altLang="zh-CN" sz="2000" b="1">
              <a:solidFill>
                <a:schemeClr val="tx1"/>
              </a:solidFill>
              <a:latin typeface="Arial" panose="020B0604020202020204" pitchFamily="34" charset="0"/>
              <a:ea typeface="宋体" panose="02010600030101010101" pitchFamily="2" charset="-122"/>
            </a:endParaRPr>
          </a:p>
        </p:txBody>
      </p:sp>
      <p:sp>
        <p:nvSpPr>
          <p:cNvPr id="3077" name="Text Box 6"/>
          <p:cNvSpPr txBox="1">
            <a:spLocks noChangeArrowheads="1"/>
          </p:cNvSpPr>
          <p:nvPr/>
        </p:nvSpPr>
        <p:spPr bwMode="auto">
          <a:xfrm>
            <a:off x="1331913" y="333375"/>
            <a:ext cx="6264275" cy="583565"/>
          </a:xfrm>
          <a:prstGeom prst="rect">
            <a:avLst/>
          </a:prstGeom>
          <a:noFill/>
          <a:ln w="9525">
            <a:noFill/>
            <a:miter lim="800000"/>
          </a:ln>
        </p:spPr>
        <p:txBody>
          <a:bodyPr>
            <a:spAutoFit/>
          </a:bodyPr>
          <a:lstStyle/>
          <a:p>
            <a:pPr>
              <a:spcBef>
                <a:spcPct val="50000"/>
              </a:spcBef>
            </a:pPr>
            <a:r>
              <a:rPr lang="en-US" altLang="zh-CN" sz="3200" b="1">
                <a:solidFill>
                  <a:schemeClr val="accent1"/>
                </a:solidFill>
                <a:effectLst>
                  <a:outerShdw blurRad="38100" dist="25400" dir="5400000" algn="ctr" rotWithShape="0">
                    <a:srgbClr val="6E747A">
                      <a:alpha val="43000"/>
                    </a:srgbClr>
                  </a:outerShdw>
                </a:effectLst>
              </a:rPr>
              <a:t>1.</a:t>
            </a:r>
            <a:r>
              <a:rPr lang="zh-CN" altLang="en-US" sz="3200" b="1">
                <a:solidFill>
                  <a:schemeClr val="accent1"/>
                </a:solidFill>
                <a:effectLst>
                  <a:outerShdw blurRad="38100" dist="25400" dir="5400000" algn="ctr" rotWithShape="0">
                    <a:srgbClr val="6E747A">
                      <a:alpha val="43000"/>
                    </a:srgbClr>
                  </a:outerShdw>
                </a:effectLst>
              </a:rPr>
              <a:t>分析图中出现的几种主要色彩</a:t>
            </a:r>
            <a:endParaRPr lang="zh-CN" altLang="en-US" sz="3200" b="1">
              <a:solidFill>
                <a:schemeClr val="accent1"/>
              </a:solidFill>
              <a:effectLst>
                <a:outerShdw blurRad="38100" dist="25400" dir="5400000" algn="ctr" rotWithShape="0">
                  <a:srgbClr val="6E747A">
                    <a:alpha val="43000"/>
                  </a:srgbClr>
                </a:outerShdw>
              </a:effectLst>
            </a:endParaRPr>
          </a:p>
        </p:txBody>
      </p:sp>
      <p:sp>
        <p:nvSpPr>
          <p:cNvPr id="70663" name="Text Box 7"/>
          <p:cNvSpPr txBox="1">
            <a:spLocks noChangeArrowheads="1"/>
          </p:cNvSpPr>
          <p:nvPr/>
        </p:nvSpPr>
        <p:spPr bwMode="auto">
          <a:xfrm>
            <a:off x="3285490" y="5444808"/>
            <a:ext cx="1728788" cy="368300"/>
          </a:xfrm>
          <a:prstGeom prst="rect">
            <a:avLst/>
          </a:prstGeom>
          <a:noFill/>
          <a:ln w="9525">
            <a:noFill/>
            <a:miter lim="800000"/>
          </a:ln>
        </p:spPr>
        <p:txBody>
          <a:bodyPr>
            <a:spAutoFit/>
          </a:bodyPr>
          <a:lstStyle/>
          <a:p>
            <a:pPr>
              <a:spcBef>
                <a:spcPct val="50000"/>
              </a:spcBef>
            </a:pPr>
            <a:r>
              <a:rPr lang="zh-CN" altLang="en-US" b="1">
                <a:solidFill>
                  <a:srgbClr val="FF3300"/>
                </a:solidFill>
                <a:ea typeface="宋体" panose="02010600030101010101" pitchFamily="2" charset="-122"/>
              </a:rPr>
              <a:t>金黄、橘红</a:t>
            </a:r>
            <a:endParaRPr lang="zh-CN" altLang="en-US" b="1">
              <a:solidFill>
                <a:srgbClr val="FF3300"/>
              </a:solidFill>
              <a:ea typeface="宋体" panose="02010600030101010101" pitchFamily="2" charset="-122"/>
            </a:endParaRPr>
          </a:p>
        </p:txBody>
      </p:sp>
      <p:sp>
        <p:nvSpPr>
          <p:cNvPr id="70664" name="Text Box 8"/>
          <p:cNvSpPr txBox="1">
            <a:spLocks noChangeArrowheads="1"/>
          </p:cNvSpPr>
          <p:nvPr/>
        </p:nvSpPr>
        <p:spPr bwMode="auto">
          <a:xfrm>
            <a:off x="6463348" y="5445125"/>
            <a:ext cx="1728787" cy="368300"/>
          </a:xfrm>
          <a:prstGeom prst="rect">
            <a:avLst/>
          </a:prstGeom>
          <a:noFill/>
          <a:ln w="9525">
            <a:noFill/>
            <a:miter lim="800000"/>
          </a:ln>
        </p:spPr>
        <p:txBody>
          <a:bodyPr>
            <a:spAutoFit/>
          </a:bodyPr>
          <a:lstStyle/>
          <a:p>
            <a:pPr>
              <a:spcBef>
                <a:spcPct val="50000"/>
              </a:spcBef>
            </a:pPr>
            <a:r>
              <a:rPr lang="zh-CN" altLang="en-US" b="1">
                <a:solidFill>
                  <a:srgbClr val="FF3300"/>
                </a:solidFill>
                <a:ea typeface="宋体" panose="02010600030101010101" pitchFamily="2" charset="-122"/>
              </a:rPr>
              <a:t>灰紫色</a:t>
            </a:r>
            <a:endParaRPr lang="zh-CN" altLang="en-US" b="1">
              <a:solidFill>
                <a:srgbClr val="FF3300"/>
              </a:solidFill>
              <a:ea typeface="宋体" panose="02010600030101010101" pitchFamily="2" charset="-122"/>
            </a:endParaRPr>
          </a:p>
        </p:txBody>
      </p:sp>
      <p:sp>
        <p:nvSpPr>
          <p:cNvPr id="70665" name="Text Box 9"/>
          <p:cNvSpPr txBox="1">
            <a:spLocks noChangeArrowheads="1"/>
          </p:cNvSpPr>
          <p:nvPr/>
        </p:nvSpPr>
        <p:spPr bwMode="auto">
          <a:xfrm>
            <a:off x="4178618" y="5723255"/>
            <a:ext cx="935037" cy="368300"/>
          </a:xfrm>
          <a:prstGeom prst="rect">
            <a:avLst/>
          </a:prstGeom>
          <a:noFill/>
          <a:ln w="9525">
            <a:noFill/>
            <a:miter lim="800000"/>
          </a:ln>
        </p:spPr>
        <p:txBody>
          <a:bodyPr>
            <a:spAutoFit/>
          </a:bodyPr>
          <a:lstStyle/>
          <a:p>
            <a:pPr>
              <a:spcBef>
                <a:spcPct val="50000"/>
              </a:spcBef>
            </a:pPr>
            <a:r>
              <a:rPr lang="zh-CN" altLang="en-US" b="1">
                <a:solidFill>
                  <a:srgbClr val="FF3300"/>
                </a:solidFill>
                <a:ea typeface="宋体" panose="02010600030101010101" pitchFamily="2" charset="-122"/>
              </a:rPr>
              <a:t>蓝色</a:t>
            </a:r>
            <a:endParaRPr lang="zh-CN" altLang="en-US" b="1">
              <a:solidFill>
                <a:srgbClr val="FF3300"/>
              </a:solidFill>
              <a:ea typeface="宋体" panose="02010600030101010101" pitchFamily="2" charset="-122"/>
            </a:endParaRPr>
          </a:p>
        </p:txBody>
      </p:sp>
      <p:sp>
        <p:nvSpPr>
          <p:cNvPr id="70666" name="Text Box 10"/>
          <p:cNvSpPr txBox="1">
            <a:spLocks noChangeArrowheads="1"/>
          </p:cNvSpPr>
          <p:nvPr/>
        </p:nvSpPr>
        <p:spPr bwMode="auto">
          <a:xfrm>
            <a:off x="6299200" y="5723255"/>
            <a:ext cx="1296988" cy="368300"/>
          </a:xfrm>
          <a:prstGeom prst="rect">
            <a:avLst/>
          </a:prstGeom>
          <a:noFill/>
          <a:ln w="9525">
            <a:noFill/>
            <a:miter lim="800000"/>
          </a:ln>
        </p:spPr>
        <p:txBody>
          <a:bodyPr>
            <a:spAutoFit/>
          </a:bodyPr>
          <a:lstStyle/>
          <a:p>
            <a:pPr>
              <a:spcBef>
                <a:spcPct val="50000"/>
              </a:spcBef>
            </a:pPr>
            <a:r>
              <a:rPr lang="zh-CN" altLang="en-US" b="1">
                <a:solidFill>
                  <a:srgbClr val="FF3300"/>
                </a:solidFill>
                <a:ea typeface="宋体" panose="02010600030101010101" pitchFamily="2" charset="-122"/>
              </a:rPr>
              <a:t>墨绿色</a:t>
            </a:r>
            <a:endParaRPr lang="zh-CN" altLang="en-US" b="1">
              <a:solidFill>
                <a:srgbClr val="FF3300"/>
              </a:solidFill>
              <a:ea typeface="宋体" panose="02010600030101010101" pitchFamily="2" charset="-122"/>
            </a:endParaRPr>
          </a:p>
        </p:txBody>
      </p:sp>
      <p:sp>
        <p:nvSpPr>
          <p:cNvPr id="70667" name="Text Box 11"/>
          <p:cNvSpPr txBox="1">
            <a:spLocks noChangeArrowheads="1"/>
          </p:cNvSpPr>
          <p:nvPr/>
        </p:nvSpPr>
        <p:spPr bwMode="auto">
          <a:xfrm>
            <a:off x="1984375" y="6046470"/>
            <a:ext cx="1511300" cy="368300"/>
          </a:xfrm>
          <a:prstGeom prst="rect">
            <a:avLst/>
          </a:prstGeom>
          <a:noFill/>
          <a:ln w="9525">
            <a:noFill/>
            <a:miter lim="800000"/>
          </a:ln>
        </p:spPr>
        <p:txBody>
          <a:bodyPr>
            <a:spAutoFit/>
          </a:bodyPr>
          <a:lstStyle/>
          <a:p>
            <a:pPr>
              <a:spcBef>
                <a:spcPct val="50000"/>
              </a:spcBef>
            </a:pPr>
            <a:r>
              <a:rPr lang="zh-CN" altLang="en-US" b="1">
                <a:solidFill>
                  <a:srgbClr val="FF3300"/>
                </a:solidFill>
                <a:ea typeface="宋体" panose="02010600030101010101" pitchFamily="2" charset="-122"/>
              </a:rPr>
              <a:t>淡灰紫色</a:t>
            </a:r>
            <a:endParaRPr lang="zh-CN" altLang="en-US" b="1">
              <a:solidFill>
                <a:srgbClr val="FF3300"/>
              </a:solidFill>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0666"/>
                                        </p:tgtEl>
                                        <p:attrNameLst>
                                          <p:attrName>style.visibility</p:attrName>
                                        </p:attrNameLst>
                                      </p:cBhvr>
                                      <p:to>
                                        <p:strVal val="visible"/>
                                      </p:to>
                                    </p:set>
                                    <p:anim to="" calcmode="lin" valueType="num">
                                      <p:cBhvr>
                                        <p:cTn id="7" dur="1" fill="hold"/>
                                        <p:tgtEl>
                                          <p:spTgt spid="70666"/>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0667"/>
                                        </p:tgtEl>
                                        <p:attrNameLst>
                                          <p:attrName>style.visibility</p:attrName>
                                        </p:attrNameLst>
                                      </p:cBhvr>
                                      <p:to>
                                        <p:strVal val="visible"/>
                                      </p:to>
                                    </p:set>
                                    <p:anim to="" calcmode="lin" valueType="num">
                                      <p:cBhvr>
                                        <p:cTn id="12" dur="1" fill="hold"/>
                                        <p:tgtEl>
                                          <p:spTgt spid="70667"/>
                                        </p:tgtEl>
                                      </p:cBhvr>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076"/>
                                        </p:tgtEl>
                                        <p:attrNameLst>
                                          <p:attrName>style.visibility</p:attrName>
                                        </p:attrNameLst>
                                      </p:cBhvr>
                                      <p:to>
                                        <p:strVal val="visible"/>
                                      </p:to>
                                    </p:set>
                                    <p:anim calcmode="lin" valueType="num">
                                      <p:cBhvr additive="base">
                                        <p:cTn id="17" dur="500" fill="hold"/>
                                        <p:tgtEl>
                                          <p:spTgt spid="3076"/>
                                        </p:tgtEl>
                                        <p:attrNameLst>
                                          <p:attrName>ppt_x</p:attrName>
                                        </p:attrNameLst>
                                      </p:cBhvr>
                                      <p:tavLst>
                                        <p:tav tm="0">
                                          <p:val>
                                            <p:strVal val="#ppt_x"/>
                                          </p:val>
                                        </p:tav>
                                        <p:tav tm="100000">
                                          <p:val>
                                            <p:strVal val="#ppt_x"/>
                                          </p:val>
                                        </p:tav>
                                      </p:tavLst>
                                    </p:anim>
                                    <p:anim calcmode="lin" valueType="num">
                                      <p:cBhvr additive="base">
                                        <p:cTn id="18"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0663"/>
                                        </p:tgtEl>
                                        <p:attrNameLst>
                                          <p:attrName>style.visibility</p:attrName>
                                        </p:attrNameLst>
                                      </p:cBhvr>
                                      <p:to>
                                        <p:strVal val="visible"/>
                                      </p:to>
                                    </p:set>
                                    <p:animEffect transition="in" filter="fade">
                                      <p:cBhvr>
                                        <p:cTn id="23" dur="500"/>
                                        <p:tgtEl>
                                          <p:spTgt spid="70663"/>
                                        </p:tgtEl>
                                      </p:cBhvr>
                                    </p:animEffect>
                                  </p:childTnLst>
                                </p:cTn>
                              </p:par>
                            </p:childTnLst>
                          </p:cTn>
                        </p:par>
                      </p:childTnLst>
                    </p:cTn>
                  </p:par>
                  <p:par>
                    <p:cTn id="24" fill="hold">
                      <p:stCondLst>
                        <p:cond delay="indefinite"/>
                      </p:stCondLst>
                      <p:childTnLst>
                        <p:par>
                          <p:cTn id="25" fill="hold">
                            <p:stCondLst>
                              <p:cond delay="0"/>
                            </p:stCondLst>
                            <p:childTnLst>
                              <p:par>
                                <p:cTn id="26" presetID="24" presetClass="entr" presetSubtype="0" fill="hold" grpId="0" nodeType="clickEffect">
                                  <p:stCondLst>
                                    <p:cond delay="0"/>
                                  </p:stCondLst>
                                  <p:childTnLst>
                                    <p:set>
                                      <p:cBhvr>
                                        <p:cTn id="27" dur="1" fill="hold">
                                          <p:stCondLst>
                                            <p:cond delay="0"/>
                                          </p:stCondLst>
                                        </p:cTn>
                                        <p:tgtEl>
                                          <p:spTgt spid="70664"/>
                                        </p:tgtEl>
                                        <p:attrNameLst>
                                          <p:attrName>style.visibility</p:attrName>
                                        </p:attrNameLst>
                                      </p:cBhvr>
                                      <p:to>
                                        <p:strVal val="visible"/>
                                      </p:to>
                                    </p:set>
                                    <p:anim to="" calcmode="lin" valueType="num">
                                      <p:cBhvr>
                                        <p:cTn id="28" dur="1" fill="hold"/>
                                        <p:tgtEl>
                                          <p:spTgt spid="70664"/>
                                        </p:tgtEl>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70665"/>
                                        </p:tgtEl>
                                        <p:attrNameLst>
                                          <p:attrName>style.visibility</p:attrName>
                                        </p:attrNameLst>
                                      </p:cBhvr>
                                      <p:to>
                                        <p:strVal val="visible"/>
                                      </p:to>
                                    </p:set>
                                    <p:anim to="" calcmode="lin" valueType="num">
                                      <p:cBhvr>
                                        <p:cTn id="33" dur="1" fill="hold"/>
                                        <p:tgtEl>
                                          <p:spTgt spid="70665"/>
                                        </p:tgtEl>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nodeType="clickEffect">
                                  <p:stCondLst>
                                    <p:cond delay="0"/>
                                  </p:stCondLst>
                                  <p:childTnLst>
                                    <p:set>
                                      <p:cBhvr>
                                        <p:cTn id="37" dur="1" fill="hold">
                                          <p:stCondLst>
                                            <p:cond delay="0"/>
                                          </p:stCondLst>
                                        </p:cTn>
                                        <p:tgtEl>
                                          <p:spTgt spid="70666">
                                            <p:txEl>
                                              <p:pRg st="0" end="0"/>
                                            </p:txEl>
                                          </p:spTgt>
                                        </p:tgtEl>
                                        <p:attrNameLst>
                                          <p:attrName>style.visibility</p:attrName>
                                        </p:attrNameLst>
                                      </p:cBhvr>
                                      <p:to>
                                        <p:strVal val="visible"/>
                                      </p:to>
                                    </p:set>
                                    <p:anim to="" calcmode="lin" valueType="num">
                                      <p:cBhvr>
                                        <p:cTn id="38" dur="1" fill="hold"/>
                                        <p:tgtEl>
                                          <p:spTgt spid="70666">
                                            <p:txEl>
                                              <p:pRg st="0" end="0"/>
                                            </p:txEl>
                                          </p:spTgt>
                                        </p:tgtEl>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nodeType="clickEffect">
                                  <p:stCondLst>
                                    <p:cond delay="0"/>
                                  </p:stCondLst>
                                  <p:childTnLst>
                                    <p:set>
                                      <p:cBhvr>
                                        <p:cTn id="42" dur="1" fill="hold">
                                          <p:stCondLst>
                                            <p:cond delay="0"/>
                                          </p:stCondLst>
                                        </p:cTn>
                                        <p:tgtEl>
                                          <p:spTgt spid="70667">
                                            <p:txEl>
                                              <p:pRg st="0" end="0"/>
                                            </p:txEl>
                                          </p:spTgt>
                                        </p:tgtEl>
                                        <p:attrNameLst>
                                          <p:attrName>style.visibility</p:attrName>
                                        </p:attrNameLst>
                                      </p:cBhvr>
                                      <p:to>
                                        <p:strVal val="visible"/>
                                      </p:to>
                                    </p:set>
                                    <p:anim to="" calcmode="lin" valueType="num">
                                      <p:cBhvr>
                                        <p:cTn id="43" dur="1" fill="hold"/>
                                        <p:tgtEl>
                                          <p:spTgt spid="70667">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p:bldP spid="3076" grpId="1"/>
      <p:bldP spid="70663" grpId="0"/>
      <p:bldP spid="70663" grpId="1"/>
      <p:bldP spid="70664" grpId="0"/>
      <p:bldP spid="70664" grpId="1"/>
      <p:bldP spid="70665" grpId="0"/>
      <p:bldP spid="70665" grpId="1"/>
      <p:bldP spid="70666" grpId="0"/>
      <p:bldP spid="7066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2412" y="2000850"/>
            <a:ext cx="8139178" cy="5041355"/>
          </a:xfrm>
        </p:spPr>
        <p:txBody>
          <a:bodyPr/>
          <a:lstStyle/>
          <a:p>
            <a:pPr>
              <a:lnSpc>
                <a:spcPct val="150000"/>
              </a:lnSpc>
              <a:spcBef>
                <a:spcPct val="50000"/>
              </a:spcBef>
            </a:pPr>
            <a:r>
              <a:rPr sz="2800">
                <a:solidFill>
                  <a:schemeClr val="tx1"/>
                </a:solidFill>
                <a:latin typeface="微软雅黑" panose="020B0503020204020204" charset="-122"/>
                <a:ea typeface="微软雅黑" panose="020B0503020204020204" charset="-122"/>
                <a:sym typeface="+mn-ea"/>
              </a:rPr>
              <a:t>通过分析和欣赏大家感受到这些丰富和美丽的色彩了吗？平时你们注意过身边的景色变化和色彩现象吗？这些美丽的色彩是怎样形成的？在黑夜里没有光线的情况下，这些色彩还有吗？（分小组讨论一下）</a:t>
            </a:r>
            <a:endParaRPr lang="zh-CN" altLang="en-US" sz="2800">
              <a:solidFill>
                <a:schemeClr val="tx1"/>
              </a:solidFill>
              <a:latin typeface="微软雅黑" panose="020B0503020204020204" charset="-122"/>
              <a:ea typeface="微软雅黑" panose="020B0503020204020204" charset="-122"/>
              <a:sym typeface="+mn-ea"/>
            </a:endParaRPr>
          </a:p>
        </p:txBody>
      </p:sp>
      <p:sp>
        <p:nvSpPr>
          <p:cNvPr id="6" name="文本框 5"/>
          <p:cNvSpPr txBox="1"/>
          <p:nvPr/>
        </p:nvSpPr>
        <p:spPr>
          <a:xfrm>
            <a:off x="817245" y="927735"/>
            <a:ext cx="1706880" cy="706755"/>
          </a:xfrm>
          <a:prstGeom prst="rect">
            <a:avLst/>
          </a:prstGeom>
          <a:noFill/>
        </p:spPr>
        <p:txBody>
          <a:bodyPr wrap="none" rtlCol="0">
            <a:spAutoFit/>
            <a:scene3d>
              <a:camera prst="orthographicFront"/>
              <a:lightRig rig="threePt" dir="t"/>
            </a:scene3d>
          </a:bodyPr>
          <a:lstStyle/>
          <a:p>
            <a:r>
              <a:rPr lang="zh-CN" altLang="en-US" sz="40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想一想</a:t>
            </a:r>
            <a:endParaRPr lang="zh-CN" altLang="en-US" sz="40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1835150" y="3429000"/>
            <a:ext cx="4968875" cy="366713"/>
          </a:xfrm>
          <a:prstGeom prst="rect">
            <a:avLst/>
          </a:prstGeom>
          <a:noFill/>
          <a:ln w="9525">
            <a:noFill/>
            <a:miter lim="800000"/>
          </a:ln>
        </p:spPr>
        <p:txBody>
          <a:bodyPr>
            <a:spAutoFit/>
          </a:bodyPr>
          <a:lstStyle/>
          <a:p>
            <a:pPr>
              <a:spcBef>
                <a:spcPct val="50000"/>
              </a:spcBef>
            </a:pPr>
            <a:endParaRPr lang="en-US" altLang="zh-CN" sz="1800">
              <a:solidFill>
                <a:schemeClr val="tx1"/>
              </a:solidFill>
              <a:latin typeface="Arial" panose="020B0604020202020204" pitchFamily="34" charset="0"/>
              <a:ea typeface="宋体" panose="02010600030101010101" pitchFamily="2" charset="-122"/>
            </a:endParaRPr>
          </a:p>
        </p:txBody>
      </p:sp>
      <p:sp>
        <p:nvSpPr>
          <p:cNvPr id="71685" name="Text Box 5"/>
          <p:cNvSpPr txBox="1">
            <a:spLocks noChangeArrowheads="1"/>
          </p:cNvSpPr>
          <p:nvPr/>
        </p:nvSpPr>
        <p:spPr bwMode="auto">
          <a:xfrm>
            <a:off x="665480" y="5037455"/>
            <a:ext cx="7813040" cy="1383665"/>
          </a:xfrm>
          <a:prstGeom prst="rect">
            <a:avLst/>
          </a:prstGeom>
          <a:noFill/>
          <a:ln w="9525">
            <a:noFill/>
            <a:miter lim="800000"/>
          </a:ln>
        </p:spPr>
        <p:txBody>
          <a:bodyPr wrap="square">
            <a:spAutoFit/>
          </a:bodyPr>
          <a:lstStyle/>
          <a:p>
            <a:pPr indent="719455">
              <a:spcBef>
                <a:spcPct val="50000"/>
              </a:spcBef>
            </a:pPr>
            <a:r>
              <a:rPr lang="zh-CN" altLang="en-US" sz="2000">
                <a:solidFill>
                  <a:schemeClr val="tx1"/>
                </a:solidFill>
                <a:latin typeface="微软雅黑" panose="020B0503020204020204" charset="-122"/>
                <a:ea typeface="微软雅黑" panose="020B0503020204020204" charset="-122"/>
              </a:rPr>
              <a:t>光是由不同波长的七种色光合成的，就是我们熟知的红、橙、黄、绿、青、蓝、紫色光，光线照射到物质上，因为物质有吸收和反射不同波长的光线的性质，所以会呈现不同的色彩。</a:t>
            </a:r>
            <a:endParaRPr lang="zh-CN" altLang="en-US" sz="2000">
              <a:solidFill>
                <a:schemeClr val="tx1"/>
              </a:solidFill>
              <a:latin typeface="微软雅黑" panose="020B0503020204020204" charset="-122"/>
              <a:ea typeface="微软雅黑" panose="020B0503020204020204" charset="-122"/>
            </a:endParaRPr>
          </a:p>
          <a:p>
            <a:pPr indent="719455">
              <a:spcBef>
                <a:spcPct val="50000"/>
              </a:spcBef>
            </a:pPr>
            <a:r>
              <a:rPr lang="zh-CN" altLang="en-US" sz="1600">
                <a:solidFill>
                  <a:schemeClr val="tx1"/>
                </a:solidFill>
                <a:latin typeface="微软雅黑" panose="020B0503020204020204" charset="-122"/>
                <a:ea typeface="微软雅黑" panose="020B0503020204020204" charset="-122"/>
              </a:rPr>
              <a:t>比如一张纸 在阳光下是白色 在红色光下 就会发红 就是这个道理。 </a:t>
            </a:r>
            <a:endParaRPr lang="zh-CN" altLang="en-US" sz="1600">
              <a:solidFill>
                <a:schemeClr val="tx1"/>
              </a:solidFill>
              <a:latin typeface="微软雅黑" panose="020B0503020204020204" charset="-122"/>
              <a:ea typeface="微软雅黑" panose="020B0503020204020204" charset="-122"/>
            </a:endParaRPr>
          </a:p>
        </p:txBody>
      </p:sp>
      <p:pic>
        <p:nvPicPr>
          <p:cNvPr id="71687" name="Picture 7" descr="914219844"/>
          <p:cNvPicPr>
            <a:picLocks noChangeAspect="1" noChangeArrowheads="1"/>
          </p:cNvPicPr>
          <p:nvPr/>
        </p:nvPicPr>
        <p:blipFill>
          <a:blip r:embed="rId1" cstate="print"/>
          <a:srcRect/>
          <a:stretch>
            <a:fillRect/>
          </a:stretch>
        </p:blipFill>
        <p:spPr bwMode="auto">
          <a:xfrm>
            <a:off x="938530" y="1804670"/>
            <a:ext cx="3235960" cy="2773045"/>
          </a:xfrm>
          <a:prstGeom prst="rect">
            <a:avLst/>
          </a:prstGeom>
          <a:noFill/>
          <a:ln w="9525">
            <a:noFill/>
            <a:miter lim="800000"/>
            <a:headEnd/>
            <a:tailEnd/>
          </a:ln>
        </p:spPr>
      </p:pic>
      <p:pic>
        <p:nvPicPr>
          <p:cNvPr id="71688" name="Picture 8" descr="914242527"/>
          <p:cNvPicPr>
            <a:picLocks noChangeAspect="1" noChangeArrowheads="1"/>
          </p:cNvPicPr>
          <p:nvPr/>
        </p:nvPicPr>
        <p:blipFill>
          <a:blip r:embed="rId2" cstate="print"/>
          <a:srcRect/>
          <a:stretch>
            <a:fillRect/>
          </a:stretch>
        </p:blipFill>
        <p:spPr bwMode="auto">
          <a:xfrm>
            <a:off x="4440555" y="1804670"/>
            <a:ext cx="3855720" cy="2798445"/>
          </a:xfrm>
          <a:prstGeom prst="rect">
            <a:avLst/>
          </a:prstGeom>
          <a:noFill/>
          <a:ln w="9525">
            <a:noFill/>
            <a:miter lim="800000"/>
            <a:headEnd/>
            <a:tailEnd/>
          </a:ln>
        </p:spPr>
      </p:pic>
      <p:sp>
        <p:nvSpPr>
          <p:cNvPr id="6" name="文本框 5"/>
          <p:cNvSpPr txBox="1"/>
          <p:nvPr/>
        </p:nvSpPr>
        <p:spPr>
          <a:xfrm>
            <a:off x="938530" y="708660"/>
            <a:ext cx="4197350" cy="706755"/>
          </a:xfrm>
          <a:prstGeom prst="rect">
            <a:avLst/>
          </a:prstGeom>
          <a:noFill/>
        </p:spPr>
        <p:txBody>
          <a:bodyPr wrap="none" rtlCol="0">
            <a:spAutoFit/>
            <a:scene3d>
              <a:camera prst="orthographicFront"/>
              <a:lightRig rig="threePt" dir="t"/>
            </a:scene3d>
          </a:bodyPr>
          <a:lstStyle/>
          <a:p>
            <a:r>
              <a:rPr lang="en-US" altLang="zh-CN" sz="40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2.</a:t>
            </a:r>
            <a:r>
              <a:rPr lang="zh-CN" altLang="en-US" sz="40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色彩产生的原理</a:t>
            </a:r>
            <a:endParaRPr lang="zh-CN" altLang="en-US" sz="40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1687"/>
                                        </p:tgtEl>
                                        <p:attrNameLst>
                                          <p:attrName>style.visibility</p:attrName>
                                        </p:attrNameLst>
                                      </p:cBhvr>
                                      <p:to>
                                        <p:strVal val="visible"/>
                                      </p:to>
                                    </p:set>
                                    <p:animEffect transition="in" filter="randombar(horizontal)">
                                      <p:cBhvr>
                                        <p:cTn id="7" dur="1000"/>
                                        <p:tgtEl>
                                          <p:spTgt spid="71687"/>
                                        </p:tgtEl>
                                      </p:cBhvr>
                                    </p:animEffect>
                                  </p:childTnLst>
                                </p:cTn>
                              </p:par>
                              <p:par>
                                <p:cTn id="8" presetID="14" presetClass="entr" presetSubtype="10" fill="hold" nodeType="withEffect">
                                  <p:stCondLst>
                                    <p:cond delay="0"/>
                                  </p:stCondLst>
                                  <p:childTnLst>
                                    <p:set>
                                      <p:cBhvr>
                                        <p:cTn id="9" dur="1" fill="hold">
                                          <p:stCondLst>
                                            <p:cond delay="0"/>
                                          </p:stCondLst>
                                        </p:cTn>
                                        <p:tgtEl>
                                          <p:spTgt spid="71688"/>
                                        </p:tgtEl>
                                        <p:attrNameLst>
                                          <p:attrName>style.visibility</p:attrName>
                                        </p:attrNameLst>
                                      </p:cBhvr>
                                      <p:to>
                                        <p:strVal val="visible"/>
                                      </p:to>
                                    </p:set>
                                    <p:animEffect transition="in" filter="randombar(horizontal)">
                                      <p:cBhvr>
                                        <p:cTn id="10" dur="1000"/>
                                        <p:tgtEl>
                                          <p:spTgt spid="71688"/>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71685"/>
                                        </p:tgtEl>
                                        <p:attrNameLst>
                                          <p:attrName>style.visibility</p:attrName>
                                        </p:attrNameLst>
                                      </p:cBhvr>
                                      <p:to>
                                        <p:strVal val="visible"/>
                                      </p:to>
                                    </p:set>
                                    <p:animEffect transition="in" filter="fade">
                                      <p:cBhvr>
                                        <p:cTn id="15" dur="1000"/>
                                        <p:tgtEl>
                                          <p:spTgt spid="71685"/>
                                        </p:tgtEl>
                                      </p:cBhvr>
                                    </p:animEffect>
                                    <p:anim calcmode="lin" valueType="num">
                                      <p:cBhvr>
                                        <p:cTn id="16" dur="1000" fill="hold"/>
                                        <p:tgtEl>
                                          <p:spTgt spid="71685"/>
                                        </p:tgtEl>
                                        <p:attrNameLst>
                                          <p:attrName>ppt_x</p:attrName>
                                        </p:attrNameLst>
                                      </p:cBhvr>
                                      <p:tavLst>
                                        <p:tav tm="0">
                                          <p:val>
                                            <p:strVal val="#ppt_x"/>
                                          </p:val>
                                        </p:tav>
                                        <p:tav tm="100000">
                                          <p:val>
                                            <p:strVal val="#ppt_x"/>
                                          </p:val>
                                        </p:tav>
                                      </p:tavLst>
                                    </p:anim>
                                    <p:anim calcmode="lin" valueType="num">
                                      <p:cBhvr>
                                        <p:cTn id="17" dur="1000" fill="hold"/>
                                        <p:tgtEl>
                                          <p:spTgt spid="716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 name="KSO_WM_UNIT_SUBTYPE" val="q"/>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603"/>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603"/>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xml><?xml version="1.0" encoding="utf-8"?>
<p:tagLst xmlns:p="http://schemas.openxmlformats.org/presentationml/2006/main">
  <p:tag name="KSO_WM_TEMPLATE_THUMBS_INDEX" val="1、5、6、7、8、9、10、11、12、14"/>
  <p:tag name="KSO_WM_TEMPLATE_SUBCATEGORY" val="0"/>
  <p:tag name="KSO_WM_TAG_VERSION" val="1.0"/>
  <p:tag name="KSO_WM_BEAUTIFY_FLAG" val="#wm#"/>
  <p:tag name="KSO_WM_TEMPLATE_CATEGORY" val="custom"/>
  <p:tag name="KSO_WM_TEMPLATE_INDEX" val="20202603"/>
  <p:tag name="KSO_WM_TEMPLATE_MASTER_TYPE" val="1"/>
  <p:tag name="KSO_WM_TEMPLATE_COLOR_TYPE" val="1"/>
  <p:tag name="KSO_WM_TEMPLATE_MASTER_THUMB_INDEX" val="18"/>
  <p:tag name="KSO_WM_UNIT_SHOW_EDIT_AREA_INDICATION" val="0"/>
</p:tagLst>
</file>

<file path=ppt/tags/tag136.xml><?xml version="1.0" encoding="utf-8"?>
<p:tagLst xmlns:p="http://schemas.openxmlformats.org/presentationml/2006/main">
  <p:tag name="KSO_WM_TEMPLATE_CATEGORY" val="custom"/>
  <p:tag name="KSO_WM_TEMPLATE_INDEX" val="20202603"/>
</p:tagLst>
</file>

<file path=ppt/tags/tag137.xml><?xml version="1.0" encoding="utf-8"?>
<p:tagLst xmlns:p="http://schemas.openxmlformats.org/presentationml/2006/main">
  <p:tag name="KSO_WM_TEMPLATE_CATEGORY" val="custom"/>
  <p:tag name="KSO_WM_TEMPLATE_INDEX" val="20202603"/>
</p:tagLst>
</file>

<file path=ppt/tags/tag138.xml><?xml version="1.0" encoding="utf-8"?>
<p:tagLst xmlns:p="http://schemas.openxmlformats.org/presentationml/2006/main">
  <p:tag name="KSO_WM_TEMPLATE_CATEGORY" val="custom"/>
  <p:tag name="KSO_WM_TEMPLATE_INDEX" val="20202603"/>
</p:tagLst>
</file>

<file path=ppt/tags/tag139.xml><?xml version="1.0" encoding="utf-8"?>
<p:tagLst xmlns:p="http://schemas.openxmlformats.org/presentationml/2006/main">
  <p:tag name="KSO_WM_TEMPLATE_CATEGORY" val="custom"/>
  <p:tag name="KSO_WM_TEMPLATE_INDEX" val="20202603"/>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TEMPLATE_CATEGORY" val="custom"/>
  <p:tag name="KSO_WM_TEMPLATE_INDEX" val="20202603"/>
</p:tagLst>
</file>

<file path=ppt/tags/tag141.xml><?xml version="1.0" encoding="utf-8"?>
<p:tagLst xmlns:p="http://schemas.openxmlformats.org/presentationml/2006/main">
  <p:tag name="KSO_WM_TEMPLATE_CATEGORY" val="custom"/>
  <p:tag name="KSO_WM_TEMPLATE_INDEX" val="20202603"/>
</p:tagLst>
</file>

<file path=ppt/tags/tag142.xml><?xml version="1.0" encoding="utf-8"?>
<p:tagLst xmlns:p="http://schemas.openxmlformats.org/presentationml/2006/main">
  <p:tag name="KSO_WM_TEMPLATE_CATEGORY" val="custom"/>
  <p:tag name="KSO_WM_TEMPLATE_INDEX" val="20202603"/>
</p:tagLst>
</file>

<file path=ppt/tags/tag143.xml><?xml version="1.0" encoding="utf-8"?>
<p:tagLst xmlns:p="http://schemas.openxmlformats.org/presentationml/2006/main">
  <p:tag name="KSO_WM_TEMPLATE_CATEGORY" val="custom"/>
  <p:tag name="KSO_WM_TEMPLATE_INDEX" val="20202603"/>
</p:tagLst>
</file>

<file path=ppt/tags/tag144.xml><?xml version="1.0" encoding="utf-8"?>
<p:tagLst xmlns:p="http://schemas.openxmlformats.org/presentationml/2006/main">
  <p:tag name="KSO_WM_TEMPLATE_CATEGORY" val="custom"/>
  <p:tag name="KSO_WM_TEMPLATE_INDEX" val="20202603"/>
</p:tagLst>
</file>

<file path=ppt/tags/tag145.xml><?xml version="1.0" encoding="utf-8"?>
<p:tagLst xmlns:p="http://schemas.openxmlformats.org/presentationml/2006/main">
  <p:tag name="KSO_WM_TEMPLATE_CATEGORY" val="custom"/>
  <p:tag name="KSO_WM_TEMPLATE_INDEX" val="20202603"/>
</p:tagLst>
</file>

<file path=ppt/tags/tag146.xml><?xml version="1.0" encoding="utf-8"?>
<p:tagLst xmlns:p="http://schemas.openxmlformats.org/presentationml/2006/main">
  <p:tag name="KSO_WM_TEMPLATE_CATEGORY" val="custom"/>
  <p:tag name="KSO_WM_TEMPLATE_INDEX" val="20202603"/>
</p:tagLst>
</file>

<file path=ppt/tags/tag147.xml><?xml version="1.0" encoding="utf-8"?>
<p:tagLst xmlns:p="http://schemas.openxmlformats.org/presentationml/2006/main">
  <p:tag name="KSO_WM_TEMPLATE_CATEGORY" val="custom"/>
  <p:tag name="KSO_WM_TEMPLATE_INDEX" val="20202603"/>
</p:tagLst>
</file>

<file path=ppt/tags/tag148.xml><?xml version="1.0" encoding="utf-8"?>
<p:tagLst xmlns:p="http://schemas.openxmlformats.org/presentationml/2006/main">
  <p:tag name="KSO_WM_TEMPLATE_CATEGORY" val="custom"/>
  <p:tag name="KSO_WM_TEMPLATE_INDEX" val="20202603"/>
</p:tagLst>
</file>

<file path=ppt/tags/tag149.xml><?xml version="1.0" encoding="utf-8"?>
<p:tagLst xmlns:p="http://schemas.openxmlformats.org/presentationml/2006/main">
  <p:tag name="KSO_WM_TEMPLATE_CATEGORY" val="custom"/>
  <p:tag name="KSO_WM_TEMPLATE_INDEX" val="20202603"/>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TEMPLATE_CATEGORY" val="custom"/>
  <p:tag name="KSO_WM_TEMPLATE_INDEX" val="20202603"/>
</p:tagLst>
</file>

<file path=ppt/tags/tag151.xml><?xml version="1.0" encoding="utf-8"?>
<p:tagLst xmlns:p="http://schemas.openxmlformats.org/presentationml/2006/main">
  <p:tag name="KSO_WM_TEMPLATE_CATEGORY" val="custom"/>
  <p:tag name="KSO_WM_TEMPLATE_INDEX" val="20202603"/>
</p:tagLst>
</file>

<file path=ppt/tags/tag152.xml><?xml version="1.0" encoding="utf-8"?>
<p:tagLst xmlns:p="http://schemas.openxmlformats.org/presentationml/2006/main">
  <p:tag name="KSO_WM_TEMPLATE_CATEGORY" val="custom"/>
  <p:tag name="KSO_WM_TEMPLATE_INDEX" val="20202603"/>
</p:tagLst>
</file>

<file path=ppt/tags/tag153.xml><?xml version="1.0" encoding="utf-8"?>
<p:tagLst xmlns:p="http://schemas.openxmlformats.org/presentationml/2006/main">
  <p:tag name="KSO_WM_TEMPLATE_CATEGORY" val="custom"/>
  <p:tag name="KSO_WM_TEMPLATE_INDEX" val="20202603"/>
</p:tagLst>
</file>

<file path=ppt/tags/tag154.xml><?xml version="1.0" encoding="utf-8"?>
<p:tagLst xmlns:p="http://schemas.openxmlformats.org/presentationml/2006/main">
  <p:tag name="KSO_WM_TEMPLATE_CATEGORY" val="custom"/>
  <p:tag name="KSO_WM_TEMPLATE_INDEX" val="20202603"/>
</p:tagLst>
</file>

<file path=ppt/tags/tag155.xml><?xml version="1.0" encoding="utf-8"?>
<p:tagLst xmlns:p="http://schemas.openxmlformats.org/presentationml/2006/main">
  <p:tag name="KSO_WM_TEMPLATE_CATEGORY" val="custom"/>
  <p:tag name="KSO_WM_TEMPLATE_INDEX" val="20202603"/>
</p:tagLst>
</file>

<file path=ppt/tags/tag156.xml><?xml version="1.0" encoding="utf-8"?>
<p:tagLst xmlns:p="http://schemas.openxmlformats.org/presentationml/2006/main">
  <p:tag name="KSO_WM_TEMPLATE_CATEGORY" val="custom"/>
  <p:tag name="KSO_WM_TEMPLATE_INDEX" val="20202603"/>
</p:tagLst>
</file>

<file path=ppt/tags/tag157.xml><?xml version="1.0" encoding="utf-8"?>
<p:tagLst xmlns:p="http://schemas.openxmlformats.org/presentationml/2006/main">
  <p:tag name="KSO_WM_TEMPLATE_CATEGORY" val="custom"/>
  <p:tag name="KSO_WM_TEMPLATE_INDEX" val="20202603"/>
</p:tagLst>
</file>

<file path=ppt/tags/tag158.xml><?xml version="1.0" encoding="utf-8"?>
<p:tagLst xmlns:p="http://schemas.openxmlformats.org/presentationml/2006/main">
  <p:tag name="KSO_WM_TEMPLATE_CATEGORY" val="custom"/>
  <p:tag name="KSO_WM_TEMPLATE_INDEX" val="20202603"/>
</p:tagLst>
</file>

<file path=ppt/tags/tag159.xml><?xml version="1.0" encoding="utf-8"?>
<p:tagLst xmlns:p="http://schemas.openxmlformats.org/presentationml/2006/main">
  <p:tag name="KSO_WM_TEMPLATE_CATEGORY" val="custom"/>
  <p:tag name="KSO_WM_TEMPLATE_INDEX" val="20202603"/>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TEMPLATE_CATEGORY" val="custom"/>
  <p:tag name="KSO_WM_TEMPLATE_INDEX" val="20202603"/>
</p:tagLst>
</file>

<file path=ppt/tags/tag161.xml><?xml version="1.0" encoding="utf-8"?>
<p:tagLst xmlns:p="http://schemas.openxmlformats.org/presentationml/2006/main">
  <p:tag name="KSO_WM_TEMPLATE_CATEGORY" val="custom"/>
  <p:tag name="KSO_WM_TEMPLATE_INDEX" val="20202603"/>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SUBTYPE" val="h"/>
  <p:tag name="KSO_WM_UNIT_TYPE" val="i"/>
  <p:tag name="KSO_WM_UNIT_INDEX" val="1"/>
  <p:tag name="KSO_WM_UNIT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1">
      <a:dk1>
        <a:srgbClr val="000000"/>
      </a:dk1>
      <a:lt1>
        <a:srgbClr val="FFFFFF"/>
      </a:lt1>
      <a:dk2>
        <a:srgbClr val="EBEBEB"/>
      </a:dk2>
      <a:lt2>
        <a:srgbClr val="F2F3F3"/>
      </a:lt2>
      <a:accent1>
        <a:srgbClr val="85B57C"/>
      </a:accent1>
      <a:accent2>
        <a:srgbClr val="84AD88"/>
      </a:accent2>
      <a:accent3>
        <a:srgbClr val="82A293"/>
      </a:accent3>
      <a:accent4>
        <a:srgbClr val="829AA0"/>
      </a:accent4>
      <a:accent5>
        <a:srgbClr val="7C8CA8"/>
      </a:accent5>
      <a:accent6>
        <a:srgbClr val="7C85B5"/>
      </a:accent6>
      <a:hlink>
        <a:srgbClr val="658BD5"/>
      </a:hlink>
      <a:folHlink>
        <a:srgbClr val="9F67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1741</Words>
  <Application>WPS 演示</Application>
  <PresentationFormat>全屏显示(4:3)</PresentationFormat>
  <Paragraphs>114</Paragraphs>
  <Slides>28</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28</vt:i4>
      </vt:variant>
    </vt:vector>
  </HeadingPairs>
  <TitlesOfParts>
    <vt:vector size="39" baseType="lpstr">
      <vt:lpstr>Arial</vt:lpstr>
      <vt:lpstr>宋体</vt:lpstr>
      <vt:lpstr>Wingdings</vt:lpstr>
      <vt:lpstr>微软雅黑</vt:lpstr>
      <vt:lpstr>汉仪旗黑-85S</vt:lpstr>
      <vt:lpstr>Arial Unicode MS</vt:lpstr>
      <vt:lpstr>黑体</vt:lpstr>
      <vt:lpstr>Calibri</vt:lpstr>
      <vt:lpstr>DotumChe</vt:lpstr>
      <vt:lpstr>默认设计模板</vt:lpstr>
      <vt:lpstr>Office 主题​​</vt:lpstr>
      <vt:lpstr>PowerPoint 演示文稿</vt:lpstr>
      <vt:lpstr>四季的九寨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人教版小学美术一年级上册</dc:title>
  <dc:creator>Administrator</dc:creator>
  <cp:lastModifiedBy>_白与与白</cp:lastModifiedBy>
  <cp:revision>117</cp:revision>
  <dcterms:created xsi:type="dcterms:W3CDTF">2015-03-15T11:16:00Z</dcterms:created>
  <dcterms:modified xsi:type="dcterms:W3CDTF">2019-12-11T08:26:10Z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